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theme/theme7.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8.xml" ContentType="application/vnd.openxmlformats-officedocument.theme+xml"/>
  <Override PartName="/ppt/slideLayouts/slideLayout19.xml" ContentType="application/vnd.openxmlformats-officedocument.presentationml.slideLayout+xml"/>
  <Override PartName="/ppt/theme/theme9.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0.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663" r:id="rId3"/>
    <p:sldMasterId id="2147483665" r:id="rId4"/>
    <p:sldMasterId id="2147483668" r:id="rId5"/>
    <p:sldMasterId id="2147483678" r:id="rId6"/>
    <p:sldMasterId id="2147483670" r:id="rId7"/>
    <p:sldMasterId id="2147483675" r:id="rId8"/>
    <p:sldMasterId id="2147483672" r:id="rId9"/>
    <p:sldMasterId id="2147483687" r:id="rId10"/>
    <p:sldMasterId id="2147483701" r:id="rId11"/>
  </p:sldMasterIdLst>
  <p:notesMasterIdLst>
    <p:notesMasterId r:id="rId71"/>
  </p:notesMasterIdLst>
  <p:handoutMasterIdLst>
    <p:handoutMasterId r:id="rId72"/>
  </p:handoutMasterIdLst>
  <p:sldIdLst>
    <p:sldId id="824" r:id="rId12"/>
    <p:sldId id="374" r:id="rId13"/>
    <p:sldId id="830" r:id="rId14"/>
    <p:sldId id="800" r:id="rId15"/>
    <p:sldId id="763" r:id="rId16"/>
    <p:sldId id="787" r:id="rId17"/>
    <p:sldId id="785" r:id="rId18"/>
    <p:sldId id="834" r:id="rId19"/>
    <p:sldId id="786" r:id="rId20"/>
    <p:sldId id="764" r:id="rId21"/>
    <p:sldId id="765" r:id="rId22"/>
    <p:sldId id="828" r:id="rId23"/>
    <p:sldId id="831" r:id="rId24"/>
    <p:sldId id="779" r:id="rId25"/>
    <p:sldId id="798" r:id="rId26"/>
    <p:sldId id="815" r:id="rId27"/>
    <p:sldId id="788" r:id="rId28"/>
    <p:sldId id="819" r:id="rId29"/>
    <p:sldId id="820" r:id="rId30"/>
    <p:sldId id="821" r:id="rId31"/>
    <p:sldId id="789" r:id="rId32"/>
    <p:sldId id="801" r:id="rId33"/>
    <p:sldId id="802" r:id="rId34"/>
    <p:sldId id="804" r:id="rId35"/>
    <p:sldId id="803" r:id="rId36"/>
    <p:sldId id="818" r:id="rId37"/>
    <p:sldId id="780" r:id="rId38"/>
    <p:sldId id="781" r:id="rId39"/>
    <p:sldId id="782" r:id="rId40"/>
    <p:sldId id="783" r:id="rId41"/>
    <p:sldId id="792" r:id="rId42"/>
    <p:sldId id="793" r:id="rId43"/>
    <p:sldId id="817" r:id="rId44"/>
    <p:sldId id="833" r:id="rId45"/>
    <p:sldId id="321" r:id="rId46"/>
    <p:sldId id="369" r:id="rId47"/>
    <p:sldId id="370" r:id="rId48"/>
    <p:sldId id="587" r:id="rId49"/>
    <p:sldId id="832" r:id="rId50"/>
    <p:sldId id="372" r:id="rId51"/>
    <p:sldId id="371" r:id="rId52"/>
    <p:sldId id="597" r:id="rId53"/>
    <p:sldId id="563" r:id="rId54"/>
    <p:sldId id="564" r:id="rId55"/>
    <p:sldId id="322" r:id="rId56"/>
    <p:sldId id="431" r:id="rId57"/>
    <p:sldId id="432" r:id="rId58"/>
    <p:sldId id="558" r:id="rId59"/>
    <p:sldId id="433" r:id="rId60"/>
    <p:sldId id="519" r:id="rId61"/>
    <p:sldId id="541" r:id="rId62"/>
    <p:sldId id="520" r:id="rId63"/>
    <p:sldId id="521" r:id="rId64"/>
    <p:sldId id="435" r:id="rId65"/>
    <p:sldId id="733" r:id="rId66"/>
    <p:sldId id="760" r:id="rId67"/>
    <p:sldId id="761" r:id="rId68"/>
    <p:sldId id="762" r:id="rId69"/>
    <p:sldId id="829" r:id="rId7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99"/>
    <a:srgbClr val="B8E08C"/>
    <a:srgbClr val="FFCCFF"/>
    <a:srgbClr val="AE1221"/>
    <a:srgbClr val="660066"/>
    <a:srgbClr val="005E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52" autoAdjust="0"/>
    <p:restoredTop sz="73929" autoAdjust="0"/>
  </p:normalViewPr>
  <p:slideViewPr>
    <p:cSldViewPr>
      <p:cViewPr varScale="1">
        <p:scale>
          <a:sx n="85" d="100"/>
          <a:sy n="85" d="100"/>
        </p:scale>
        <p:origin x="620" y="64"/>
      </p:cViewPr>
      <p:guideLst>
        <p:guide orient="horz" pos="2160"/>
        <p:guide pos="2880"/>
      </p:guideLst>
    </p:cSldViewPr>
  </p:slideViewPr>
  <p:outlineViewPr>
    <p:cViewPr>
      <p:scale>
        <a:sx n="33" d="100"/>
        <a:sy n="33" d="100"/>
      </p:scale>
      <p:origin x="0" y="7668"/>
    </p:cViewPr>
  </p:outlineViewPr>
  <p:notesTextViewPr>
    <p:cViewPr>
      <p:scale>
        <a:sx n="1" d="1"/>
        <a:sy n="1" d="1"/>
      </p:scale>
      <p:origin x="0" y="0"/>
    </p:cViewPr>
  </p:notesTextViewPr>
  <p:sorterViewPr>
    <p:cViewPr>
      <p:scale>
        <a:sx n="80" d="100"/>
        <a:sy n="80" d="100"/>
      </p:scale>
      <p:origin x="0" y="3300"/>
    </p:cViewPr>
  </p:sorterViewPr>
  <p:notesViewPr>
    <p:cSldViewPr>
      <p:cViewPr>
        <p:scale>
          <a:sx n="60" d="100"/>
          <a:sy n="60" d="100"/>
        </p:scale>
        <p:origin x="-2748"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slide" Target="slides/slide57.xml"/><Relationship Id="rId7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F85EDC1E-0349-4420-B5D4-47369947191A}" type="datetimeFigureOut">
              <a:rPr lang="en-US"/>
              <a:pPr>
                <a:defRPr/>
              </a:pPr>
              <a:t>4/27/2022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E9370C33-949C-4276-844C-3EE5D474F8B6}" type="slidenum">
              <a:rPr lang="en-US"/>
              <a:pPr>
                <a:defRPr/>
              </a:pPr>
              <a:t>‹#›</a:t>
            </a:fld>
            <a:endParaRPr lang="en-US"/>
          </a:p>
        </p:txBody>
      </p:sp>
    </p:spTree>
    <p:extLst>
      <p:ext uri="{BB962C8B-B14F-4D97-AF65-F5344CB8AC3E}">
        <p14:creationId xmlns:p14="http://schemas.microsoft.com/office/powerpoint/2010/main" val="63706762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18:29:57.589"/>
    </inkml:context>
    <inkml:brush xml:id="br0">
      <inkml:brushProperty name="width" value="0.05" units="cm"/>
      <inkml:brushProperty name="height" value="0.05" units="cm"/>
    </inkml:brush>
  </inkml:definitions>
  <inkml:trace contextRef="#ctx0" brushRef="#br0">185 43 9122,'-21'-8'3009,"2"-3"-3113,-1 0 104,1 4 48,-3 1-24,-9 6-328,5 3-505,0 4 537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83A6976A-0A10-4A1C-80FA-B5F61C7E2ED6}" type="datetimeFigureOut">
              <a:rPr lang="en-US"/>
              <a:pPr>
                <a:defRPr/>
              </a:pPr>
              <a:t>4/27/2022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A61E5A38-1A03-4DBC-9C78-6D9B5EE8B5FD}" type="slidenum">
              <a:rPr lang="en-US"/>
              <a:pPr>
                <a:defRPr/>
              </a:pPr>
              <a:t>‹#›</a:t>
            </a:fld>
            <a:endParaRPr lang="en-US"/>
          </a:p>
        </p:txBody>
      </p:sp>
    </p:spTree>
    <p:extLst>
      <p:ext uri="{BB962C8B-B14F-4D97-AF65-F5344CB8AC3E}">
        <p14:creationId xmlns:p14="http://schemas.microsoft.com/office/powerpoint/2010/main" val="14657721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cap="none" dirty="0">
                <a:solidFill>
                  <a:schemeClr val="dk1"/>
                </a:solidFill>
                <a:latin typeface="+mn-lt"/>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mn-lt"/>
                <a:ea typeface="Arial"/>
                <a:cs typeface="Arial"/>
                <a:sym typeface="Arial"/>
              </a:rPr>
              <a:t>1) </a:t>
            </a:r>
            <a:r>
              <a:rPr lang="en-US" sz="1200" b="0" i="0" u="none" strike="noStrike" kern="1200" cap="none" dirty="0" err="1">
                <a:solidFill>
                  <a:schemeClr val="dk1"/>
                </a:solidFill>
                <a:latin typeface="+mn-lt"/>
                <a:ea typeface="Arial"/>
                <a:cs typeface="Arial"/>
                <a:sym typeface="Arial"/>
              </a:rPr>
              <a:t>MathType</a:t>
            </a:r>
            <a:r>
              <a:rPr lang="en-US" sz="1200" b="0" i="0" u="none" strike="noStrike" kern="1200" cap="none" dirty="0">
                <a:solidFill>
                  <a:schemeClr val="dk1"/>
                </a:solidFill>
                <a:latin typeface="+mn-lt"/>
                <a:ea typeface="Arial"/>
                <a:cs typeface="Arial"/>
                <a:sym typeface="Arial"/>
              </a:rPr>
              <a:t> </a:t>
            </a:r>
            <a:r>
              <a:rPr lang="en-US" sz="1200" b="0" i="0" u="none" strike="noStrike" kern="1200" cap="none" dirty="0" err="1">
                <a:solidFill>
                  <a:schemeClr val="dk1"/>
                </a:solidFill>
                <a:latin typeface="+mn-lt"/>
                <a:ea typeface="Arial"/>
                <a:cs typeface="Arial"/>
                <a:sym typeface="Arial"/>
              </a:rPr>
              <a:t>Plugin</a:t>
            </a:r>
            <a:endParaRPr lang="en-US" sz="1200" b="0" i="0" u="none" strike="noStrike" kern="1200" cap="none" dirty="0">
              <a:solidFill>
                <a:schemeClr val="dk1"/>
              </a:solidFill>
              <a:latin typeface="+mn-lt"/>
              <a:ea typeface="Arial"/>
              <a:cs typeface="Arial"/>
              <a:sym typeface="Arial"/>
            </a:endParaRPr>
          </a:p>
          <a:p>
            <a:r>
              <a:rPr lang="en-US" sz="1200" b="0" i="0" u="none" strike="noStrike" kern="1200" cap="none" dirty="0">
                <a:solidFill>
                  <a:schemeClr val="dk1"/>
                </a:solidFill>
                <a:latin typeface="+mn-lt"/>
                <a:ea typeface="Arial"/>
                <a:cs typeface="Arial"/>
                <a:sym typeface="Arial"/>
              </a:rPr>
              <a:t>2) Math Player (free versions available)</a:t>
            </a:r>
          </a:p>
          <a:p>
            <a:r>
              <a:rPr lang="en-US" sz="1200" b="0" i="0" u="none" strike="noStrike" kern="1200" cap="none">
                <a:solidFill>
                  <a:schemeClr val="dk1"/>
                </a:solidFill>
                <a:latin typeface="+mn-lt"/>
                <a:ea typeface="Arial"/>
                <a:cs typeface="Arial"/>
                <a:sym typeface="Arial"/>
              </a:rPr>
              <a:t>3) NVDA Reader (free versions available)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a:t>
            </a:fld>
            <a:endParaRPr lang="en-US" dirty="0"/>
          </a:p>
        </p:txBody>
      </p:sp>
    </p:spTree>
    <p:extLst>
      <p:ext uri="{BB962C8B-B14F-4D97-AF65-F5344CB8AC3E}">
        <p14:creationId xmlns:p14="http://schemas.microsoft.com/office/powerpoint/2010/main" val="3288298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horizontal axis of the graph measures number of homes provided electricity.  The vertical axis measures the average total cost of providing electricity per home. </a:t>
            </a:r>
          </a:p>
        </p:txBody>
      </p:sp>
      <p:sp>
        <p:nvSpPr>
          <p:cNvPr id="10342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7F1EAC71-3820-4549-AA8A-2034D362E966}" type="slidenum">
              <a:rPr lang="en-US" smtClean="0">
                <a:latin typeface="Calibri" pitchFamily="34" charset="0"/>
              </a:rPr>
              <a:pPr fontAlgn="base">
                <a:spcBef>
                  <a:spcPct val="0"/>
                </a:spcBef>
                <a:spcAft>
                  <a:spcPct val="0"/>
                </a:spcAft>
                <a:defRPr/>
              </a:pPr>
              <a:t>12</a:t>
            </a:fld>
            <a:endParaRPr lang="en-US">
              <a:latin typeface="Calibri" pitchFamily="34" charset="0"/>
            </a:endParaRPr>
          </a:p>
        </p:txBody>
      </p:sp>
    </p:spTree>
    <p:extLst>
      <p:ext uri="{BB962C8B-B14F-4D97-AF65-F5344CB8AC3E}">
        <p14:creationId xmlns:p14="http://schemas.microsoft.com/office/powerpoint/2010/main" val="4223294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24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54D5E5AF-CD18-4792-9EA2-47F17DEB9C35}" type="slidenum">
              <a:rPr lang="en-US" smtClean="0">
                <a:latin typeface="Calibri" pitchFamily="34" charset="0"/>
              </a:rPr>
              <a:pPr fontAlgn="base">
                <a:spcBef>
                  <a:spcPct val="0"/>
                </a:spcBef>
                <a:spcAft>
                  <a:spcPct val="0"/>
                </a:spcAft>
                <a:defRPr/>
              </a:pPr>
              <a:t>13</a:t>
            </a:fld>
            <a:endParaRPr lang="en-US">
              <a:latin typeface="Calibri" pitchFamily="34" charset="0"/>
            </a:endParaRPr>
          </a:p>
        </p:txBody>
      </p:sp>
    </p:spTree>
    <p:extLst>
      <p:ext uri="{BB962C8B-B14F-4D97-AF65-F5344CB8AC3E}">
        <p14:creationId xmlns:p14="http://schemas.microsoft.com/office/powerpoint/2010/main" val="1849676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Monopolistic competition</a:t>
            </a:r>
          </a:p>
          <a:p>
            <a:pPr eaLnBrk="1" hangingPunct="1">
              <a:spcBef>
                <a:spcPct val="0"/>
              </a:spcBef>
            </a:pPr>
            <a:r>
              <a:rPr lang="en-US" altLang="en-US"/>
              <a:t>- Long-run profits for are zero because of free entry/exit.  </a:t>
            </a:r>
          </a:p>
          <a:p>
            <a:pPr eaLnBrk="1" hangingPunct="1">
              <a:spcBef>
                <a:spcPct val="0"/>
              </a:spcBef>
            </a:pPr>
            <a:r>
              <a:rPr lang="en-US" altLang="en-US"/>
              <a:t>- The market power: it sells a product that is at least somewhat different from products sold by other firms.  </a:t>
            </a:r>
          </a:p>
          <a:p>
            <a:pPr eaLnBrk="1" hangingPunct="1">
              <a:spcBef>
                <a:spcPct val="0"/>
              </a:spcBef>
            </a:pPr>
            <a:r>
              <a:rPr lang="en-US" altLang="en-US"/>
              <a:t>- The D curve is downward-sloping because the firm has a bit of market power and sells a unique variety. </a:t>
            </a:r>
          </a:p>
          <a:p>
            <a:pPr eaLnBrk="1" hangingPunct="1">
              <a:spcBef>
                <a:spcPct val="0"/>
              </a:spcBef>
            </a:pPr>
            <a:endParaRPr lang="en-US" altLang="en-US"/>
          </a:p>
          <a:p>
            <a:pPr eaLnBrk="1" hangingPunct="1">
              <a:spcBef>
                <a:spcPct val="0"/>
              </a:spcBef>
            </a:pPr>
            <a:r>
              <a:rPr lang="en-US" altLang="en-US"/>
              <a:t>A monopoly is the sole seller of a product with no close substitutes.  In contrast, the monopolistic competitor sells a product with many close substitutes.  As a result, demand for the monopolist’s product is less elastic than demand for the monopolistic competitor’s product.  </a:t>
            </a:r>
          </a:p>
          <a:p>
            <a:pPr eaLnBrk="1" hangingPunct="1">
              <a:spcBef>
                <a:spcPct val="0"/>
              </a:spcBef>
            </a:pPr>
            <a:endParaRPr lang="en-US" altLang="en-US"/>
          </a:p>
        </p:txBody>
      </p:sp>
      <p:sp>
        <p:nvSpPr>
          <p:cNvPr id="10445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C856B5C4-9E12-4408-B71C-3E61BF0357B0}" type="slidenum">
              <a:rPr lang="en-US" smtClean="0">
                <a:latin typeface="Calibri" pitchFamily="34" charset="0"/>
              </a:rPr>
              <a:pPr fontAlgn="base">
                <a:spcBef>
                  <a:spcPct val="0"/>
                </a:spcBef>
                <a:spcAft>
                  <a:spcPct val="0"/>
                </a:spcAft>
                <a:defRPr/>
              </a:pPr>
              <a:t>14</a:t>
            </a:fld>
            <a:endParaRPr lang="en-US">
              <a:latin typeface="Calibri" pitchFamily="34" charset="0"/>
            </a:endParaRPr>
          </a:p>
        </p:txBody>
      </p:sp>
    </p:spTree>
    <p:extLst>
      <p:ext uri="{BB962C8B-B14F-4D97-AF65-F5344CB8AC3E}">
        <p14:creationId xmlns:p14="http://schemas.microsoft.com/office/powerpoint/2010/main" val="2026923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Note that a competitive firm has the output effect but not the price effect:  the competitive firm does not need to reduce its price in order to sell a larger quantity, so, for the competitive firm, MR = P.  </a:t>
            </a:r>
          </a:p>
          <a:p>
            <a:pPr eaLnBrk="1" hangingPunct="1">
              <a:spcBef>
                <a:spcPct val="0"/>
              </a:spcBef>
            </a:pPr>
            <a:endParaRPr lang="en-US" altLang="en-US"/>
          </a:p>
        </p:txBody>
      </p:sp>
      <p:sp>
        <p:nvSpPr>
          <p:cNvPr id="10854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0F0BCB9D-E1AC-4C02-92B7-217F80EBB0C5}" type="slidenum">
              <a:rPr lang="en-US" smtClean="0">
                <a:latin typeface="Calibri" pitchFamily="34" charset="0"/>
              </a:rPr>
              <a:pPr fontAlgn="base">
                <a:spcBef>
                  <a:spcPct val="0"/>
                </a:spcBef>
                <a:spcAft>
                  <a:spcPct val="0"/>
                </a:spcAft>
                <a:defRPr/>
              </a:pPr>
              <a:t>17</a:t>
            </a:fld>
            <a:endParaRPr lang="en-US">
              <a:latin typeface="Calibri" pitchFamily="34" charset="0"/>
            </a:endParaRPr>
          </a:p>
        </p:txBody>
      </p:sp>
    </p:spTree>
    <p:extLst>
      <p:ext uri="{BB962C8B-B14F-4D97-AF65-F5344CB8AC3E}">
        <p14:creationId xmlns:p14="http://schemas.microsoft.com/office/powerpoint/2010/main" val="3588166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Discrimination:  treating people differently based on some characteristic, e.g. race or gender. </a:t>
            </a:r>
          </a:p>
        </p:txBody>
      </p:sp>
      <p:sp>
        <p:nvSpPr>
          <p:cNvPr id="10957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C3BFF993-8E67-4C8C-8421-39A366F81C3A}" type="slidenum">
              <a:rPr lang="en-US" smtClean="0">
                <a:latin typeface="Calibri" pitchFamily="34" charset="0"/>
              </a:rPr>
              <a:pPr fontAlgn="base">
                <a:spcBef>
                  <a:spcPct val="0"/>
                </a:spcBef>
                <a:spcAft>
                  <a:spcPct val="0"/>
                </a:spcAft>
                <a:defRPr/>
              </a:pPr>
              <a:t>21</a:t>
            </a:fld>
            <a:endParaRPr lang="en-US">
              <a:latin typeface="Calibri" pitchFamily="34" charset="0"/>
            </a:endParaRPr>
          </a:p>
        </p:txBody>
      </p:sp>
    </p:spTree>
    <p:extLst>
      <p:ext uri="{BB962C8B-B14F-4D97-AF65-F5344CB8AC3E}">
        <p14:creationId xmlns:p14="http://schemas.microsoft.com/office/powerpoint/2010/main" val="1988626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059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D4145A68-9BF9-42E1-8EA5-BF8C6938DAE9}" type="slidenum">
              <a:rPr lang="en-US" smtClean="0">
                <a:latin typeface="Calibri" pitchFamily="34" charset="0"/>
              </a:rPr>
              <a:pPr fontAlgn="base">
                <a:spcBef>
                  <a:spcPct val="0"/>
                </a:spcBef>
                <a:spcAft>
                  <a:spcPct val="0"/>
                </a:spcAft>
                <a:defRPr/>
              </a:pPr>
              <a:t>27</a:t>
            </a:fld>
            <a:endParaRPr lang="en-US">
              <a:latin typeface="Calibri" pitchFamily="34" charset="0"/>
            </a:endParaRPr>
          </a:p>
        </p:txBody>
      </p:sp>
    </p:spTree>
    <p:extLst>
      <p:ext uri="{BB962C8B-B14F-4D97-AF65-F5344CB8AC3E}">
        <p14:creationId xmlns:p14="http://schemas.microsoft.com/office/powerpoint/2010/main" val="3153383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162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84599C62-95A4-46E0-A462-28FEADD92A54}" type="slidenum">
              <a:rPr lang="en-US" smtClean="0">
                <a:latin typeface="Calibri" pitchFamily="34" charset="0"/>
              </a:rPr>
              <a:pPr fontAlgn="base">
                <a:spcBef>
                  <a:spcPct val="0"/>
                </a:spcBef>
                <a:spcAft>
                  <a:spcPct val="0"/>
                </a:spcAft>
                <a:defRPr/>
              </a:pPr>
              <a:t>28</a:t>
            </a:fld>
            <a:endParaRPr lang="en-US">
              <a:latin typeface="Calibri" pitchFamily="34" charset="0"/>
            </a:endParaRPr>
          </a:p>
        </p:txBody>
      </p:sp>
    </p:spTree>
    <p:extLst>
      <p:ext uri="{BB962C8B-B14F-4D97-AF65-F5344CB8AC3E}">
        <p14:creationId xmlns:p14="http://schemas.microsoft.com/office/powerpoint/2010/main" val="2754403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264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DE29C2D2-10E8-4B5B-A37C-C02001EE14D8}" type="slidenum">
              <a:rPr lang="en-US" smtClean="0">
                <a:latin typeface="Calibri" pitchFamily="34" charset="0"/>
              </a:rPr>
              <a:pPr fontAlgn="base">
                <a:spcBef>
                  <a:spcPct val="0"/>
                </a:spcBef>
                <a:spcAft>
                  <a:spcPct val="0"/>
                </a:spcAft>
                <a:defRPr/>
              </a:pPr>
              <a:t>29</a:t>
            </a:fld>
            <a:endParaRPr lang="en-US">
              <a:latin typeface="Calibri" pitchFamily="34" charset="0"/>
            </a:endParaRPr>
          </a:p>
        </p:txBody>
      </p:sp>
    </p:spTree>
    <p:extLst>
      <p:ext uri="{BB962C8B-B14F-4D97-AF65-F5344CB8AC3E}">
        <p14:creationId xmlns:p14="http://schemas.microsoft.com/office/powerpoint/2010/main" val="460309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study mentioned here was by economist Lee Benham, published in the </a:t>
            </a:r>
            <a:r>
              <a:rPr lang="en-US" altLang="en-US" i="1"/>
              <a:t>Journal of Law and Economics</a:t>
            </a:r>
            <a:r>
              <a:rPr lang="en-US" altLang="en-US"/>
              <a:t> in 1972.  The textbook has a case study that discusses this research in more detail.  </a:t>
            </a:r>
          </a:p>
          <a:p>
            <a:pPr eaLnBrk="1" hangingPunct="1">
              <a:spcBef>
                <a:spcPct val="0"/>
              </a:spcBef>
            </a:pPr>
            <a:endParaRPr lang="en-US" altLang="en-US"/>
          </a:p>
        </p:txBody>
      </p:sp>
      <p:sp>
        <p:nvSpPr>
          <p:cNvPr id="11366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8A8C63FC-E60B-4A18-9B56-6904BEFD713D}" type="slidenum">
              <a:rPr lang="en-US" smtClean="0">
                <a:latin typeface="Calibri" pitchFamily="34" charset="0"/>
              </a:rPr>
              <a:pPr fontAlgn="base">
                <a:spcBef>
                  <a:spcPct val="0"/>
                </a:spcBef>
                <a:spcAft>
                  <a:spcPct val="0"/>
                </a:spcAft>
                <a:defRPr/>
              </a:pPr>
              <a:t>30</a:t>
            </a:fld>
            <a:endParaRPr lang="en-US">
              <a:latin typeface="Calibri" pitchFamily="34" charset="0"/>
            </a:endParaRPr>
          </a:p>
        </p:txBody>
      </p:sp>
    </p:spTree>
    <p:extLst>
      <p:ext uri="{BB962C8B-B14F-4D97-AF65-F5344CB8AC3E}">
        <p14:creationId xmlns:p14="http://schemas.microsoft.com/office/powerpoint/2010/main" val="618747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469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42D08FCC-CCB1-482E-ADEF-19DF35E06A19}" type="slidenum">
              <a:rPr lang="en-US" smtClean="0">
                <a:latin typeface="Calibri" pitchFamily="34" charset="0"/>
              </a:rPr>
              <a:pPr fontAlgn="base">
                <a:spcBef>
                  <a:spcPct val="0"/>
                </a:spcBef>
                <a:spcAft>
                  <a:spcPct val="0"/>
                </a:spcAft>
                <a:defRPr/>
              </a:pPr>
              <a:t>31</a:t>
            </a:fld>
            <a:endParaRPr lang="en-US">
              <a:latin typeface="Calibri" pitchFamily="34" charset="0"/>
            </a:endParaRPr>
          </a:p>
        </p:txBody>
      </p:sp>
    </p:spTree>
    <p:extLst>
      <p:ext uri="{BB962C8B-B14F-4D97-AF65-F5344CB8AC3E}">
        <p14:creationId xmlns:p14="http://schemas.microsoft.com/office/powerpoint/2010/main" val="1738413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035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718C2117-AB0D-47EA-86D4-B7BAAA468F08}" type="slidenum">
              <a:rPr lang="en-US" smtClean="0">
                <a:latin typeface="Calibri" pitchFamily="34" charset="0"/>
              </a:rPr>
              <a:pPr fontAlgn="base">
                <a:spcBef>
                  <a:spcPct val="0"/>
                </a:spcBef>
                <a:spcAft>
                  <a:spcPct val="0"/>
                </a:spcAft>
                <a:defRPr/>
              </a:pPr>
              <a:t>2</a:t>
            </a:fld>
            <a:endParaRPr lang="en-US">
              <a:latin typeface="Calibri" pitchFamily="34" charset="0"/>
            </a:endParaRPr>
          </a:p>
        </p:txBody>
      </p:sp>
    </p:spTree>
    <p:extLst>
      <p:ext uri="{BB962C8B-B14F-4D97-AF65-F5344CB8AC3E}">
        <p14:creationId xmlns:p14="http://schemas.microsoft.com/office/powerpoint/2010/main" val="424553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571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17AA7C3D-BB61-4EA6-8B33-D7240E441204}" type="slidenum">
              <a:rPr lang="en-US" smtClean="0">
                <a:latin typeface="Calibri" pitchFamily="34" charset="0"/>
              </a:rPr>
              <a:pPr fontAlgn="base">
                <a:spcBef>
                  <a:spcPct val="0"/>
                </a:spcBef>
                <a:spcAft>
                  <a:spcPct val="0"/>
                </a:spcAft>
                <a:defRPr/>
              </a:pPr>
              <a:t>32</a:t>
            </a:fld>
            <a:endParaRPr lang="en-US">
              <a:latin typeface="Calibri" pitchFamily="34" charset="0"/>
            </a:endParaRPr>
          </a:p>
        </p:txBody>
      </p:sp>
    </p:spTree>
    <p:extLst>
      <p:ext uri="{BB962C8B-B14F-4D97-AF65-F5344CB8AC3E}">
        <p14:creationId xmlns:p14="http://schemas.microsoft.com/office/powerpoint/2010/main" val="2702924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This ‘Ask the experts’ feature provides the opportunity for class discussion.  </a:t>
            </a:r>
          </a:p>
          <a:p>
            <a:pPr eaLnBrk="1" hangingPunct="1">
              <a:spcBef>
                <a:spcPct val="0"/>
              </a:spcBef>
            </a:pPr>
            <a:r>
              <a:rPr lang="en-US" altLang="en-US"/>
              <a:t>After showing the statement, you can ask your students to choose one of the options: agree, disagree, or uncertain. You can collect their answers in a variety of ways: show of hands, ballot, clicker system, etc. If time permits, you can allow students to group and discuss some of the reasons they chose their answer. </a:t>
            </a:r>
          </a:p>
          <a:p>
            <a:pPr eaLnBrk="1" hangingPunct="1">
              <a:spcBef>
                <a:spcPct val="0"/>
              </a:spcBef>
            </a:pPr>
            <a:r>
              <a:rPr lang="en-US" altLang="en-US"/>
              <a:t>Ask the students to share with the class their reasons. Their answers will vary. </a:t>
            </a:r>
          </a:p>
          <a:p>
            <a:pPr eaLnBrk="1" hangingPunct="1">
              <a:spcBef>
                <a:spcPct val="0"/>
              </a:spcBef>
            </a:pPr>
            <a:endParaRPr lang="en-US" altLang="en-US"/>
          </a:p>
        </p:txBody>
      </p:sp>
      <p:sp>
        <p:nvSpPr>
          <p:cNvPr id="11674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4714D4E4-CC20-4F57-A030-74FB49388342}" type="slidenum">
              <a:rPr lang="en-US" smtClean="0">
                <a:latin typeface="Calibri" pitchFamily="34" charset="0"/>
              </a:rPr>
              <a:pPr fontAlgn="base">
                <a:spcBef>
                  <a:spcPct val="0"/>
                </a:spcBef>
                <a:spcAft>
                  <a:spcPct val="0"/>
                </a:spcAft>
                <a:defRPr/>
              </a:pPr>
              <a:t>33</a:t>
            </a:fld>
            <a:endParaRPr lang="en-US">
              <a:latin typeface="Calibri" pitchFamily="34" charset="0"/>
            </a:endParaRPr>
          </a:p>
        </p:txBody>
      </p:sp>
    </p:spTree>
    <p:extLst>
      <p:ext uri="{BB962C8B-B14F-4D97-AF65-F5344CB8AC3E}">
        <p14:creationId xmlns:p14="http://schemas.microsoft.com/office/powerpoint/2010/main" val="5911133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B1F285B-DBA7-45AF-801C-A62E62ADACCC}" type="slidenum">
              <a:rPr lang="en-US" altLang="en-US"/>
              <a:pPr>
                <a:spcBef>
                  <a:spcPct val="0"/>
                </a:spcBef>
              </a:pPr>
              <a:t>35</a:t>
            </a:fld>
            <a:endParaRPr lang="en-US" alt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100" b="1" i="1"/>
              <a:t>Game Theory</a:t>
            </a:r>
          </a:p>
          <a:p>
            <a:pPr eaLnBrk="1" hangingPunct="1"/>
            <a:r>
              <a:rPr lang="en-US" altLang="en-US" sz="1100"/>
              <a:t>Game theory is an entirely different approach to modeling a firm’s output and price decisions. It allows for the expected actions of all other firms in the market to be explicitly considered in the firm’s decision-making process. Game theory is a </a:t>
            </a:r>
            <a:r>
              <a:rPr lang="en-US" altLang="en-US" sz="1100" i="1"/>
              <a:t>big step</a:t>
            </a:r>
            <a:r>
              <a:rPr lang="en-US" altLang="en-US" sz="1100"/>
              <a:t> for the student and needs a significant amount of time to develop. This chapter is designed to be </a:t>
            </a:r>
            <a:r>
              <a:rPr lang="en-US" altLang="en-US" sz="1100" i="1"/>
              <a:t>flexible</a:t>
            </a:r>
            <a:r>
              <a:rPr lang="en-US" altLang="en-US" sz="1100"/>
              <a:t> and provide you with many options on just how far to go.</a:t>
            </a:r>
          </a:p>
          <a:p>
            <a:pPr eaLnBrk="1" hangingPunct="1"/>
            <a:r>
              <a:rPr lang="en-US" altLang="en-US" sz="1100"/>
              <a:t>1.You might want to introduce only the prisoner’s dilemma game. Pages 344–345 enable you to do that.</a:t>
            </a:r>
          </a:p>
          <a:p>
            <a:pPr eaLnBrk="1" hangingPunct="1"/>
            <a:r>
              <a:rPr lang="en-US" altLang="en-US" sz="1100"/>
              <a:t>2.You might want to spend serious time applying the prisoner’s dilemma to a cartel game. Pages 346-350 enable you to do that.</a:t>
            </a:r>
          </a:p>
          <a:p>
            <a:pPr eaLnBrk="1" hangingPunct="1"/>
            <a:r>
              <a:rPr lang="en-US" altLang="en-US" sz="1100"/>
              <a:t>3.You might want to extend the range of examples and apply the prisoner’s dilemma to a real-world research and development game. Page 351 enables you to do that.</a:t>
            </a:r>
          </a:p>
          <a:p>
            <a:pPr eaLnBrk="1" hangingPunct="1"/>
            <a:r>
              <a:rPr lang="en-US" altLang="en-US" sz="1100"/>
              <a:t>4. You might want to extend to other games such as the game of chicken. Page 351 enables you to do that.</a:t>
            </a:r>
          </a:p>
          <a:p>
            <a:pPr eaLnBrk="1" hangingPunct="1"/>
            <a:r>
              <a:rPr lang="en-US" altLang="en-US" sz="1100"/>
              <a:t>4.Finally, you might want to introduce repeated and sequential games and some of their applications and implications. Pages 352–355 enable you to do that.</a:t>
            </a:r>
          </a:p>
          <a:p>
            <a:pPr eaLnBrk="1" hangingPunct="1"/>
            <a:r>
              <a:rPr lang="en-US" altLang="en-US" sz="1100"/>
              <a:t>6.Each of the steps laid out above is optional, but cumulative. You can stop at any point, but shouldn’t try to skip one step with the exception that you can teach the R&amp;D game based on the general introduction to the prisoner’s dilemma without teaching the longer and more complex cartel game.</a:t>
            </a:r>
          </a:p>
        </p:txBody>
      </p:sp>
    </p:spTree>
    <p:extLst>
      <p:ext uri="{BB962C8B-B14F-4D97-AF65-F5344CB8AC3E}">
        <p14:creationId xmlns:p14="http://schemas.microsoft.com/office/powerpoint/2010/main" val="398176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0DD4508-E626-49CE-8780-18585A5CA998}" type="slidenum">
              <a:rPr lang="en-US" altLang="en-US"/>
              <a:pPr>
                <a:spcBef>
                  <a:spcPct val="0"/>
                </a:spcBef>
              </a:pPr>
              <a:t>36</a:t>
            </a:fld>
            <a:endParaRPr lang="en-US" alt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i="1" dirty="0"/>
              <a:t>The prisoners’ dilemma</a:t>
            </a:r>
          </a:p>
          <a:p>
            <a:pPr eaLnBrk="1" hangingPunct="1"/>
            <a:r>
              <a:rPr lang="en-US" altLang="en-US" dirty="0"/>
              <a:t>Take things a step at a time and begin by playing the prisoner’s dilemma game. A good Web version of the game can be found on a site operated by a group called </a:t>
            </a:r>
            <a:r>
              <a:rPr lang="en-US" altLang="en-US" i="1" dirty="0" err="1"/>
              <a:t>Serendip</a:t>
            </a:r>
            <a:r>
              <a:rPr lang="en-US" altLang="en-US" dirty="0"/>
              <a:t> at Bryn </a:t>
            </a:r>
            <a:r>
              <a:rPr lang="en-US" altLang="en-US" dirty="0" err="1"/>
              <a:t>Mawr</a:t>
            </a:r>
            <a:r>
              <a:rPr lang="en-US" altLang="en-US" dirty="0"/>
              <a:t> College in Pennsylvania. The URL (also on your Economics Place Web site) is </a:t>
            </a:r>
            <a:r>
              <a:rPr lang="en-US" altLang="en-US" u="sng" dirty="0"/>
              <a:t>http://serendip.brynmawr.edu/playground/pd.html</a:t>
            </a:r>
            <a:r>
              <a:rPr lang="en-US" altLang="en-US" dirty="0"/>
              <a:t>. If you can use the Web in your classroom, open two browsers and go to this site twice. Get two teams trying to beat </a:t>
            </a:r>
            <a:r>
              <a:rPr lang="en-US" altLang="en-US" dirty="0" err="1"/>
              <a:t>Serendip</a:t>
            </a:r>
            <a:r>
              <a:rPr lang="en-US" altLang="en-US" dirty="0"/>
              <a:t>.</a:t>
            </a:r>
          </a:p>
        </p:txBody>
      </p:sp>
    </p:spTree>
    <p:extLst>
      <p:ext uri="{BB962C8B-B14F-4D97-AF65-F5344CB8AC3E}">
        <p14:creationId xmlns:p14="http://schemas.microsoft.com/office/powerpoint/2010/main" val="1101185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15A3D69-D21A-4D1B-97DD-853D42F46110}" type="slidenum">
              <a:rPr lang="en-US" altLang="en-US"/>
              <a:pPr>
                <a:spcBef>
                  <a:spcPct val="0"/>
                </a:spcBef>
              </a:pPr>
              <a:t>37</a:t>
            </a:fld>
            <a:endParaRPr lang="en-US" alt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extLst>
      <p:ext uri="{BB962C8B-B14F-4D97-AF65-F5344CB8AC3E}">
        <p14:creationId xmlns:p14="http://schemas.microsoft.com/office/powerpoint/2010/main" val="38819424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E4699E5-08A6-41DF-9444-3E47132A8DB9}" type="slidenum">
              <a:rPr lang="en-US" altLang="en-US">
                <a:solidFill>
                  <a:srgbClr val="000000"/>
                </a:solidFill>
              </a:rPr>
              <a:pPr>
                <a:spcBef>
                  <a:spcPct val="0"/>
                </a:spcBef>
              </a:pPr>
              <a:t>38</a:t>
            </a:fld>
            <a:endParaRPr lang="en-US" altLang="en-US">
              <a:solidFill>
                <a:srgbClr val="000000"/>
              </a:solidFill>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extLst>
      <p:ext uri="{BB962C8B-B14F-4D97-AF65-F5344CB8AC3E}">
        <p14:creationId xmlns:p14="http://schemas.microsoft.com/office/powerpoint/2010/main" val="1442349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FD9C4F9-CBEA-4B47-A9A7-F57DF1295A54}" type="slidenum">
              <a:rPr lang="en-US" altLang="en-US"/>
              <a:pPr>
                <a:spcBef>
                  <a:spcPct val="0"/>
                </a:spcBef>
              </a:pPr>
              <a:t>39</a:t>
            </a:fld>
            <a:endParaRPr lang="en-US" alt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extLst>
      <p:ext uri="{BB962C8B-B14F-4D97-AF65-F5344CB8AC3E}">
        <p14:creationId xmlns:p14="http://schemas.microsoft.com/office/powerpoint/2010/main" val="3239318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0D25588-7225-4DC8-9DF9-43EC25DBBA56}" type="slidenum">
              <a:rPr lang="en-US" altLang="en-US"/>
              <a:pPr>
                <a:spcBef>
                  <a:spcPct val="0"/>
                </a:spcBef>
              </a:pPr>
              <a:t>40</a:t>
            </a:fld>
            <a:endParaRPr lang="en-US" alt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4300" lvl="1" eaLnBrk="1" hangingPunct="1"/>
            <a:r>
              <a:rPr lang="en-US" altLang="en-US" dirty="0"/>
              <a:t>Be sure the students know how to read the payoff matrix.</a:t>
            </a:r>
          </a:p>
          <a:p>
            <a:pPr marL="114300" lvl="1" eaLnBrk="1" hangingPunct="1"/>
            <a:r>
              <a:rPr lang="en-US" altLang="en-US" dirty="0"/>
              <a:t>Explain that Art’s payoff from each combination of actions is shown in the top of each payoff box, and Bob’s is shown as the bottom of each payoff box. </a:t>
            </a:r>
          </a:p>
          <a:p>
            <a:pPr marL="114300" lvl="1" eaLnBrk="1" hangingPunct="1"/>
            <a:r>
              <a:rPr lang="en-US" altLang="en-US" dirty="0"/>
              <a:t>Note that there are four possible outcomes: Bob and Art both confess (top left box), both Bob and Art deny (bottom right box), Bob confesses but Art does not (top right box), and Art confesses but Bob does not (bottom left box).</a:t>
            </a:r>
          </a:p>
          <a:p>
            <a:pPr eaLnBrk="1" hangingPunct="1"/>
            <a:endParaRPr lang="en-US" altLang="en-US" dirty="0"/>
          </a:p>
        </p:txBody>
      </p:sp>
    </p:spTree>
    <p:extLst>
      <p:ext uri="{BB962C8B-B14F-4D97-AF65-F5344CB8AC3E}">
        <p14:creationId xmlns:p14="http://schemas.microsoft.com/office/powerpoint/2010/main" val="2400526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D368692-7315-4D10-9103-8607111A332B}" type="slidenum">
              <a:rPr lang="en-US" altLang="en-US"/>
              <a:pPr>
                <a:spcBef>
                  <a:spcPct val="0"/>
                </a:spcBef>
              </a:pPr>
              <a:t>41</a:t>
            </a:fld>
            <a:endParaRPr lang="en-US" alt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extLst>
      <p:ext uri="{BB962C8B-B14F-4D97-AF65-F5344CB8AC3E}">
        <p14:creationId xmlns:p14="http://schemas.microsoft.com/office/powerpoint/2010/main" val="386717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70552F9-173C-4512-A604-4995A556B7F6}" type="slidenum">
              <a:rPr lang="en-US" altLang="en-US">
                <a:solidFill>
                  <a:srgbClr val="000000"/>
                </a:solidFill>
              </a:rPr>
              <a:pPr>
                <a:spcBef>
                  <a:spcPct val="0"/>
                </a:spcBef>
              </a:pPr>
              <a:t>42</a:t>
            </a:fld>
            <a:endParaRPr lang="en-US" altLang="en-US">
              <a:solidFill>
                <a:srgbClr val="000000"/>
              </a:solidFill>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Explain that we’re first going to look at Bob’s thought experiment.</a:t>
            </a:r>
          </a:p>
          <a:p>
            <a:pPr eaLnBrk="1" hangingPunct="1"/>
            <a:r>
              <a:rPr lang="en-US" altLang="en-US"/>
              <a:t>He first asks: suppose that Art confesses. What should I do?</a:t>
            </a:r>
          </a:p>
          <a:p>
            <a:pPr eaLnBrk="1" hangingPunct="1"/>
            <a:r>
              <a:rPr lang="en-US" altLang="en-US"/>
              <a:t>The answer is confess and get 3 years. If I deny, I get 10 years.</a:t>
            </a:r>
          </a:p>
        </p:txBody>
      </p:sp>
    </p:spTree>
    <p:extLst>
      <p:ext uri="{BB962C8B-B14F-4D97-AF65-F5344CB8AC3E}">
        <p14:creationId xmlns:p14="http://schemas.microsoft.com/office/powerpoint/2010/main" val="477735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Most students already know that monopoly means the firm is the only seller of its product.  But the definition here has another very important part:  In order for the firm to be considered a monopoly, the product it sells must have no close substitutes available from other firms. </a:t>
            </a:r>
          </a:p>
          <a:p>
            <a:pPr eaLnBrk="1" hangingPunct="1">
              <a:spcBef>
                <a:spcPct val="0"/>
              </a:spcBef>
            </a:pPr>
            <a:endParaRPr lang="en-US" altLang="en-US"/>
          </a:p>
        </p:txBody>
      </p:sp>
      <p:sp>
        <p:nvSpPr>
          <p:cNvPr id="10138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DC92560C-9BF0-4806-AF1F-E536D12556F8}" type="slidenum">
              <a:rPr lang="en-US" smtClean="0">
                <a:latin typeface="Calibri" pitchFamily="34" charset="0"/>
              </a:rPr>
              <a:pPr fontAlgn="base">
                <a:spcBef>
                  <a:spcPct val="0"/>
                </a:spcBef>
                <a:spcAft>
                  <a:spcPct val="0"/>
                </a:spcAft>
                <a:defRPr/>
              </a:pPr>
              <a:t>5</a:t>
            </a:fld>
            <a:endParaRPr lang="en-US">
              <a:latin typeface="Calibri" pitchFamily="34" charset="0"/>
            </a:endParaRPr>
          </a:p>
        </p:txBody>
      </p:sp>
    </p:spTree>
    <p:extLst>
      <p:ext uri="{BB962C8B-B14F-4D97-AF65-F5344CB8AC3E}">
        <p14:creationId xmlns:p14="http://schemas.microsoft.com/office/powerpoint/2010/main" val="22291303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A30F6CC-7165-4570-96B1-4F4DB5F969A4}" type="slidenum">
              <a:rPr lang="en-US" altLang="en-US"/>
              <a:pPr>
                <a:spcBef>
                  <a:spcPct val="0"/>
                </a:spcBef>
              </a:pPr>
              <a:t>43</a:t>
            </a:fld>
            <a:endParaRPr lang="en-US" alt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extLst>
      <p:ext uri="{BB962C8B-B14F-4D97-AF65-F5344CB8AC3E}">
        <p14:creationId xmlns:p14="http://schemas.microsoft.com/office/powerpoint/2010/main" val="17647058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7C53168-58F6-4A27-BD77-F5D37F6B6DAA}" type="slidenum">
              <a:rPr lang="en-US" altLang="en-US"/>
              <a:pPr>
                <a:spcBef>
                  <a:spcPct val="0"/>
                </a:spcBef>
              </a:pPr>
              <a:t>44</a:t>
            </a:fld>
            <a:endParaRPr lang="en-US" alt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extLst>
      <p:ext uri="{BB962C8B-B14F-4D97-AF65-F5344CB8AC3E}">
        <p14:creationId xmlns:p14="http://schemas.microsoft.com/office/powerpoint/2010/main" val="37759037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347BBD4-6674-4E0D-9FEE-3AEB39B64BD7}" type="slidenum">
              <a:rPr lang="en-US" altLang="en-US"/>
              <a:pPr>
                <a:spcBef>
                  <a:spcPct val="0"/>
                </a:spcBef>
              </a:pPr>
              <a:t>45</a:t>
            </a:fld>
            <a:endParaRPr lang="en-US" altLang="en-US"/>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i="1"/>
              <a:t>The repeated prisoners’ dilemma and punishment</a:t>
            </a:r>
          </a:p>
          <a:p>
            <a:pPr eaLnBrk="1" hangingPunct="1"/>
            <a:r>
              <a:rPr lang="en-US" altLang="en-US"/>
              <a:t>The interesting fact about this extension of the prisoners’ dilemma is that punishment strategies can support a cooperative equilibrium, lead to maximum (monopoly) profit, and an inefficient allocation of resources.</a:t>
            </a:r>
          </a:p>
        </p:txBody>
      </p:sp>
    </p:spTree>
    <p:extLst>
      <p:ext uri="{BB962C8B-B14F-4D97-AF65-F5344CB8AC3E}">
        <p14:creationId xmlns:p14="http://schemas.microsoft.com/office/powerpoint/2010/main" val="39292037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27718FF-5D35-4387-9C5F-D9A6AF98801E}" type="slidenum">
              <a:rPr lang="en-US" altLang="en-US"/>
              <a:pPr>
                <a:spcBef>
                  <a:spcPct val="0"/>
                </a:spcBef>
              </a:pPr>
              <a:t>46</a:t>
            </a:fld>
            <a:endParaRPr lang="en-US" alt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extLst>
      <p:ext uri="{BB962C8B-B14F-4D97-AF65-F5344CB8AC3E}">
        <p14:creationId xmlns:p14="http://schemas.microsoft.com/office/powerpoint/2010/main" val="40505651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36106BB-4D5D-4C79-9183-81D35D4B0D7F}" type="slidenum">
              <a:rPr lang="en-US" altLang="en-US"/>
              <a:pPr>
                <a:spcBef>
                  <a:spcPct val="0"/>
                </a:spcBef>
              </a:pPr>
              <a:t>47</a:t>
            </a:fld>
            <a:endParaRPr lang="en-US" altLang="en-US"/>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extLst>
      <p:ext uri="{BB962C8B-B14F-4D97-AF65-F5344CB8AC3E}">
        <p14:creationId xmlns:p14="http://schemas.microsoft.com/office/powerpoint/2010/main" val="2141732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1D471E8-E429-4A1C-BFDA-864EBA54DD1E}" type="slidenum">
              <a:rPr lang="en-US" altLang="en-US"/>
              <a:pPr>
                <a:spcBef>
                  <a:spcPct val="0"/>
                </a:spcBef>
              </a:pPr>
              <a:t>48</a:t>
            </a:fld>
            <a:endParaRPr lang="en-US" altLang="en-US"/>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extLst>
      <p:ext uri="{BB962C8B-B14F-4D97-AF65-F5344CB8AC3E}">
        <p14:creationId xmlns:p14="http://schemas.microsoft.com/office/powerpoint/2010/main" val="42850394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30BF0C7-FB58-41B6-BE41-E5E710F4E4BD}" type="slidenum">
              <a:rPr lang="en-US" altLang="en-US"/>
              <a:pPr>
                <a:spcBef>
                  <a:spcPct val="0"/>
                </a:spcBef>
              </a:pPr>
              <a:t>49</a:t>
            </a:fld>
            <a:endParaRPr lang="en-US" altLang="en-US"/>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i="1"/>
              <a:t>Entry game</a:t>
            </a:r>
          </a:p>
          <a:p>
            <a:pPr eaLnBrk="1" hangingPunct="1"/>
            <a:r>
              <a:rPr lang="en-US" altLang="en-US"/>
              <a:t>The textbook uses the simplest possible example to illustrate the sequential entry game in a contestable market. It doesn’t explicitly explain the backward induction method of solving such a game, but it implicitly uses that method. You might want to be explicit.</a:t>
            </a:r>
          </a:p>
        </p:txBody>
      </p:sp>
    </p:spTree>
    <p:extLst>
      <p:ext uri="{BB962C8B-B14F-4D97-AF65-F5344CB8AC3E}">
        <p14:creationId xmlns:p14="http://schemas.microsoft.com/office/powerpoint/2010/main" val="1355754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58B9454-0B9C-4CAD-B773-F0C6F8CB79C2}" type="slidenum">
              <a:rPr lang="en-US" altLang="en-US"/>
              <a:pPr>
                <a:spcBef>
                  <a:spcPct val="0"/>
                </a:spcBef>
              </a:pPr>
              <a:t>50</a:t>
            </a:fld>
            <a:endParaRPr lang="en-US" altLang="en-US"/>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9497987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50DEFCD-40AD-4434-A5AC-975E440B2E0C}" type="slidenum">
              <a:rPr lang="en-US" altLang="en-US"/>
              <a:pPr>
                <a:spcBef>
                  <a:spcPct val="0"/>
                </a:spcBef>
              </a:pPr>
              <a:t>51</a:t>
            </a:fld>
            <a:endParaRPr lang="en-US" altLang="en-US"/>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457520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7D1D590-1139-46E6-BC89-67973C868E92}" type="slidenum">
              <a:rPr lang="en-US" altLang="en-US"/>
              <a:pPr>
                <a:spcBef>
                  <a:spcPct val="0"/>
                </a:spcBef>
              </a:pPr>
              <a:t>52</a:t>
            </a:fld>
            <a:endParaRPr lang="en-US" altLang="en-US"/>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8749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547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0F3C4C83-FD95-49FE-BA60-5C7171A7E06C}" type="slidenum">
              <a:rPr lang="en-US" smtClean="0">
                <a:latin typeface="Calibri" pitchFamily="34" charset="0"/>
              </a:rPr>
              <a:pPr fontAlgn="base">
                <a:spcBef>
                  <a:spcPct val="0"/>
                </a:spcBef>
                <a:spcAft>
                  <a:spcPct val="0"/>
                </a:spcAft>
                <a:defRPr/>
              </a:pPr>
              <a:t>6</a:t>
            </a:fld>
            <a:endParaRPr lang="en-US">
              <a:latin typeface="Calibri" pitchFamily="34" charset="0"/>
            </a:endParaRPr>
          </a:p>
        </p:txBody>
      </p:sp>
    </p:spTree>
    <p:extLst>
      <p:ext uri="{BB962C8B-B14F-4D97-AF65-F5344CB8AC3E}">
        <p14:creationId xmlns:p14="http://schemas.microsoft.com/office/powerpoint/2010/main" val="2402704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3AF2A61-E40E-41FE-A02F-19244E34B378}" type="slidenum">
              <a:rPr lang="en-US" altLang="en-US"/>
              <a:pPr>
                <a:spcBef>
                  <a:spcPct val="0"/>
                </a:spcBef>
              </a:pPr>
              <a:t>53</a:t>
            </a:fld>
            <a:endParaRPr lang="en-US" altLang="en-US"/>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980749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17E8E39-EFEF-4576-B28E-6163918E8A8A}" type="slidenum">
              <a:rPr lang="en-US" altLang="en-US"/>
              <a:pPr>
                <a:spcBef>
                  <a:spcPct val="0"/>
                </a:spcBef>
              </a:pPr>
              <a:t>54</a:t>
            </a:fld>
            <a:endParaRPr lang="en-US" altLang="en-US"/>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705199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776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05B046D8-8849-4777-B230-A0F393EF0A13}" type="slidenum">
              <a:rPr lang="en-US" smtClean="0">
                <a:latin typeface="Calibri" pitchFamily="34" charset="0"/>
              </a:rPr>
              <a:pPr fontAlgn="base">
                <a:spcBef>
                  <a:spcPct val="0"/>
                </a:spcBef>
                <a:spcAft>
                  <a:spcPct val="0"/>
                </a:spcAft>
                <a:defRPr/>
              </a:pPr>
              <a:t>55</a:t>
            </a:fld>
            <a:endParaRPr lang="en-US">
              <a:latin typeface="Calibri" pitchFamily="34" charset="0"/>
            </a:endParaRPr>
          </a:p>
        </p:txBody>
      </p:sp>
    </p:spTree>
    <p:extLst>
      <p:ext uri="{BB962C8B-B14F-4D97-AF65-F5344CB8AC3E}">
        <p14:creationId xmlns:p14="http://schemas.microsoft.com/office/powerpoint/2010/main" val="375035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878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386F173F-1365-4D88-9397-F99D89702521}" type="slidenum">
              <a:rPr lang="en-US" smtClean="0">
                <a:latin typeface="Calibri" pitchFamily="34" charset="0"/>
              </a:rPr>
              <a:pPr fontAlgn="base">
                <a:spcBef>
                  <a:spcPct val="0"/>
                </a:spcBef>
                <a:spcAft>
                  <a:spcPct val="0"/>
                </a:spcAft>
                <a:defRPr/>
              </a:pPr>
              <a:t>56</a:t>
            </a:fld>
            <a:endParaRPr lang="en-US">
              <a:latin typeface="Calibri" pitchFamily="34" charset="0"/>
            </a:endParaRPr>
          </a:p>
        </p:txBody>
      </p:sp>
    </p:spTree>
    <p:extLst>
      <p:ext uri="{BB962C8B-B14F-4D97-AF65-F5344CB8AC3E}">
        <p14:creationId xmlns:p14="http://schemas.microsoft.com/office/powerpoint/2010/main" val="10703844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981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59CD8DA5-E60F-4BEF-A62F-D42D5966D972}" type="slidenum">
              <a:rPr lang="en-US" smtClean="0">
                <a:latin typeface="Calibri" pitchFamily="34" charset="0"/>
              </a:rPr>
              <a:pPr fontAlgn="base">
                <a:spcBef>
                  <a:spcPct val="0"/>
                </a:spcBef>
                <a:spcAft>
                  <a:spcPct val="0"/>
                </a:spcAft>
                <a:defRPr/>
              </a:pPr>
              <a:t>57</a:t>
            </a:fld>
            <a:endParaRPr lang="en-US">
              <a:latin typeface="Calibri" pitchFamily="34" charset="0"/>
            </a:endParaRPr>
          </a:p>
        </p:txBody>
      </p:sp>
    </p:spTree>
    <p:extLst>
      <p:ext uri="{BB962C8B-B14F-4D97-AF65-F5344CB8AC3E}">
        <p14:creationId xmlns:p14="http://schemas.microsoft.com/office/powerpoint/2010/main" val="11782544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2083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07AF25A8-046A-4CD7-AB4C-D00D97001C03}" type="slidenum">
              <a:rPr lang="en-US" smtClean="0">
                <a:latin typeface="Calibri" pitchFamily="34" charset="0"/>
              </a:rPr>
              <a:pPr fontAlgn="base">
                <a:spcBef>
                  <a:spcPct val="0"/>
                </a:spcBef>
                <a:spcAft>
                  <a:spcPct val="0"/>
                </a:spcAft>
                <a:defRPr/>
              </a:pPr>
              <a:t>58</a:t>
            </a:fld>
            <a:endParaRPr lang="en-US">
              <a:latin typeface="Calibri" pitchFamily="34" charset="0"/>
            </a:endParaRPr>
          </a:p>
        </p:txBody>
      </p:sp>
    </p:spTree>
    <p:extLst>
      <p:ext uri="{BB962C8B-B14F-4D97-AF65-F5344CB8AC3E}">
        <p14:creationId xmlns:p14="http://schemas.microsoft.com/office/powerpoint/2010/main" val="12551535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horizontal axis of the graph measures number of homes provided electricity.  The vertical axis measures the average total cost of providing electricity per home. </a:t>
            </a:r>
          </a:p>
        </p:txBody>
      </p:sp>
      <p:sp>
        <p:nvSpPr>
          <p:cNvPr id="10342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7F1EAC71-3820-4549-AA8A-2034D362E966}" type="slidenum">
              <a:rPr lang="en-US" smtClean="0">
                <a:latin typeface="Calibri" pitchFamily="34" charset="0"/>
              </a:rPr>
              <a:pPr fontAlgn="base">
                <a:spcBef>
                  <a:spcPct val="0"/>
                </a:spcBef>
                <a:spcAft>
                  <a:spcPct val="0"/>
                </a:spcAft>
                <a:defRPr/>
              </a:pPr>
              <a:t>59</a:t>
            </a:fld>
            <a:endParaRPr lang="en-US">
              <a:latin typeface="Calibri" pitchFamily="34" charset="0"/>
            </a:endParaRPr>
          </a:p>
        </p:txBody>
      </p:sp>
    </p:spTree>
    <p:extLst>
      <p:ext uri="{BB962C8B-B14F-4D97-AF65-F5344CB8AC3E}">
        <p14:creationId xmlns:p14="http://schemas.microsoft.com/office/powerpoint/2010/main" val="196249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650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53E04CBF-CF16-412F-A98A-471CA58149F9}" type="slidenum">
              <a:rPr lang="en-US" smtClean="0">
                <a:latin typeface="Calibri" pitchFamily="34" charset="0"/>
              </a:rPr>
              <a:pPr fontAlgn="base">
                <a:spcBef>
                  <a:spcPct val="0"/>
                </a:spcBef>
                <a:spcAft>
                  <a:spcPct val="0"/>
                </a:spcAft>
                <a:defRPr/>
              </a:pPr>
              <a:t>7</a:t>
            </a:fld>
            <a:endParaRPr lang="en-US">
              <a:latin typeface="Calibri" pitchFamily="34" charset="0"/>
            </a:endParaRPr>
          </a:p>
        </p:txBody>
      </p:sp>
    </p:spTree>
    <p:extLst>
      <p:ext uri="{BB962C8B-B14F-4D97-AF65-F5344CB8AC3E}">
        <p14:creationId xmlns:p14="http://schemas.microsoft.com/office/powerpoint/2010/main" val="1360773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650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53E04CBF-CF16-412F-A98A-471CA58149F9}" type="slidenum">
              <a:rPr lang="en-US" smtClean="0">
                <a:latin typeface="Calibri" pitchFamily="34" charset="0"/>
              </a:rPr>
              <a:pPr fontAlgn="base">
                <a:spcBef>
                  <a:spcPct val="0"/>
                </a:spcBef>
                <a:spcAft>
                  <a:spcPct val="0"/>
                </a:spcAft>
                <a:defRPr/>
              </a:pPr>
              <a:t>8</a:t>
            </a:fld>
            <a:endParaRPr lang="en-US">
              <a:latin typeface="Calibri" pitchFamily="34" charset="0"/>
            </a:endParaRPr>
          </a:p>
        </p:txBody>
      </p:sp>
    </p:spTree>
    <p:extLst>
      <p:ext uri="{BB962C8B-B14F-4D97-AF65-F5344CB8AC3E}">
        <p14:creationId xmlns:p14="http://schemas.microsoft.com/office/powerpoint/2010/main" val="177054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6AF39221-D8B9-492F-B7B5-72C6465F86DE}" type="slidenum">
              <a:rPr lang="en-US" smtClean="0">
                <a:latin typeface="Calibri" pitchFamily="34" charset="0"/>
              </a:rPr>
              <a:pPr fontAlgn="base">
                <a:spcBef>
                  <a:spcPct val="0"/>
                </a:spcBef>
                <a:spcAft>
                  <a:spcPct val="0"/>
                </a:spcAft>
                <a:defRPr/>
              </a:pPr>
              <a:t>9</a:t>
            </a:fld>
            <a:endParaRPr lang="en-US">
              <a:latin typeface="Calibri" pitchFamily="34" charset="0"/>
            </a:endParaRPr>
          </a:p>
        </p:txBody>
      </p:sp>
      <p:sp>
        <p:nvSpPr>
          <p:cNvPr id="96259"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9C650778-9223-4FCC-BD71-F4A398D0A6E5}" type="slidenum">
              <a:rPr lang="en-US" altLang="en-US" sz="1200">
                <a:latin typeface="Calibri" pitchFamily="34" charset="0"/>
              </a:rPr>
              <a:pPr algn="r" eaLnBrk="1" hangingPunct="1"/>
              <a:t>9</a:t>
            </a:fld>
            <a:endParaRPr lang="en-US" altLang="en-US" sz="1200">
              <a:latin typeface="Calibri" pitchFamily="34" charset="0"/>
            </a:endParaRPr>
          </a:p>
        </p:txBody>
      </p:sp>
      <p:sp>
        <p:nvSpPr>
          <p:cNvPr id="96260" name="Rectangle 2"/>
          <p:cNvSpPr>
            <a:spLocks noGrp="1" noRot="1" noChangeAspect="1" noChangeArrowheads="1" noTextEdit="1"/>
          </p:cNvSpPr>
          <p:nvPr>
            <p:ph type="sldImg"/>
          </p:nvPr>
        </p:nvSpPr>
        <p:spPr bwMode="auto">
          <a:xfrm>
            <a:off x="1143000" y="534988"/>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61" name="Rectangle 3"/>
          <p:cNvSpPr>
            <a:spLocks noGrp="1" noChangeArrowheads="1"/>
          </p:cNvSpPr>
          <p:nvPr>
            <p:ph type="body" idx="1"/>
          </p:nvPr>
        </p:nvSpPr>
        <p:spPr bwMode="auto">
          <a:xfrm>
            <a:off x="685800" y="4248150"/>
            <a:ext cx="5486400" cy="4210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Sources:  U.S. Census Bureau (www.census.gov), Federal Trade Commission (www.ftc.gov), and various periodicals and microeconomics textbooks.  </a:t>
            </a:r>
          </a:p>
        </p:txBody>
      </p:sp>
    </p:spTree>
    <p:extLst>
      <p:ext uri="{BB962C8B-B14F-4D97-AF65-F5344CB8AC3E}">
        <p14:creationId xmlns:p14="http://schemas.microsoft.com/office/powerpoint/2010/main" val="3098799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24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54D5E5AF-CD18-4792-9EA2-47F17DEB9C35}" type="slidenum">
              <a:rPr lang="en-US" smtClean="0">
                <a:latin typeface="Calibri" pitchFamily="34" charset="0"/>
              </a:rPr>
              <a:pPr fontAlgn="base">
                <a:spcBef>
                  <a:spcPct val="0"/>
                </a:spcBef>
                <a:spcAft>
                  <a:spcPct val="0"/>
                </a:spcAft>
                <a:defRPr/>
              </a:pPr>
              <a:t>10</a:t>
            </a:fld>
            <a:endParaRPr lang="en-US">
              <a:latin typeface="Calibri" pitchFamily="34" charset="0"/>
            </a:endParaRPr>
          </a:p>
        </p:txBody>
      </p:sp>
    </p:spTree>
    <p:extLst>
      <p:ext uri="{BB962C8B-B14F-4D97-AF65-F5344CB8AC3E}">
        <p14:creationId xmlns:p14="http://schemas.microsoft.com/office/powerpoint/2010/main" val="913888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horizontal axis of the graph measures number of homes provided electricity.  The vertical axis measures the average total cost of providing electricity per home. </a:t>
            </a:r>
          </a:p>
        </p:txBody>
      </p:sp>
      <p:sp>
        <p:nvSpPr>
          <p:cNvPr id="10342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7F1EAC71-3820-4549-AA8A-2034D362E966}" type="slidenum">
              <a:rPr lang="en-US" smtClean="0">
                <a:latin typeface="Calibri" pitchFamily="34" charset="0"/>
              </a:rPr>
              <a:pPr fontAlgn="base">
                <a:spcBef>
                  <a:spcPct val="0"/>
                </a:spcBef>
                <a:spcAft>
                  <a:spcPct val="0"/>
                </a:spcAft>
                <a:defRPr/>
              </a:pPr>
              <a:t>11</a:t>
            </a:fld>
            <a:endParaRPr lang="en-US">
              <a:latin typeface="Calibri" pitchFamily="34" charset="0"/>
            </a:endParaRPr>
          </a:p>
        </p:txBody>
      </p:sp>
    </p:spTree>
    <p:extLst>
      <p:ext uri="{BB962C8B-B14F-4D97-AF65-F5344CB8AC3E}">
        <p14:creationId xmlns:p14="http://schemas.microsoft.com/office/powerpoint/2010/main" val="2349575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11"/>
          <p:cNvSpPr>
            <a:spLocks noChangeArrowheads="1"/>
          </p:cNvSpPr>
          <p:nvPr userDrawn="1"/>
        </p:nvSpPr>
        <p:spPr bwMode="auto">
          <a:xfrm>
            <a:off x="6054725" y="5707063"/>
            <a:ext cx="308927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1"/>
                </a:solidFill>
                <a:latin typeface="Arial" pitchFamily="34" charset="0"/>
              </a:defRPr>
            </a:lvl1pPr>
            <a:lvl2pPr marL="742950" indent="-285750" eaLnBrk="0" hangingPunct="0">
              <a:defRPr sz="3400">
                <a:solidFill>
                  <a:schemeClr val="tx1"/>
                </a:solidFill>
                <a:latin typeface="Arial" pitchFamily="34" charset="0"/>
              </a:defRPr>
            </a:lvl2pPr>
            <a:lvl3pPr marL="1143000" indent="-228600" eaLnBrk="0" hangingPunct="0">
              <a:defRPr sz="3400">
                <a:solidFill>
                  <a:schemeClr val="tx1"/>
                </a:solidFill>
                <a:latin typeface="Arial" pitchFamily="34" charset="0"/>
              </a:defRPr>
            </a:lvl3pPr>
            <a:lvl4pPr marL="1600200" indent="-228600" eaLnBrk="0" hangingPunct="0">
              <a:defRPr sz="3400">
                <a:solidFill>
                  <a:schemeClr val="tx1"/>
                </a:solidFill>
                <a:latin typeface="Arial" pitchFamily="34" charset="0"/>
              </a:defRPr>
            </a:lvl4pPr>
            <a:lvl5pPr marL="2057400" indent="-228600" eaLnBrk="0" hangingPunct="0">
              <a:defRPr sz="3400">
                <a:solidFill>
                  <a:schemeClr val="tx1"/>
                </a:solidFill>
                <a:latin typeface="Arial" pitchFamily="34" charset="0"/>
              </a:defRPr>
            </a:lvl5pPr>
            <a:lvl6pPr marL="2514600" indent="-228600" algn="ctr" eaLnBrk="0" fontAlgn="base" hangingPunct="0">
              <a:spcBef>
                <a:spcPct val="20000"/>
              </a:spcBef>
              <a:spcAft>
                <a:spcPct val="0"/>
              </a:spcAft>
              <a:buChar char="•"/>
              <a:defRPr sz="3400">
                <a:solidFill>
                  <a:schemeClr val="tx1"/>
                </a:solidFill>
                <a:latin typeface="Arial" pitchFamily="34" charset="0"/>
              </a:defRPr>
            </a:lvl6pPr>
            <a:lvl7pPr marL="2971800" indent="-228600" algn="ctr" eaLnBrk="0" fontAlgn="base" hangingPunct="0">
              <a:spcBef>
                <a:spcPct val="20000"/>
              </a:spcBef>
              <a:spcAft>
                <a:spcPct val="0"/>
              </a:spcAft>
              <a:buChar char="•"/>
              <a:defRPr sz="3400">
                <a:solidFill>
                  <a:schemeClr val="tx1"/>
                </a:solidFill>
                <a:latin typeface="Arial" pitchFamily="34" charset="0"/>
              </a:defRPr>
            </a:lvl7pPr>
            <a:lvl8pPr marL="3429000" indent="-228600" algn="ctr" eaLnBrk="0" fontAlgn="base" hangingPunct="0">
              <a:spcBef>
                <a:spcPct val="20000"/>
              </a:spcBef>
              <a:spcAft>
                <a:spcPct val="0"/>
              </a:spcAft>
              <a:buChar char="•"/>
              <a:defRPr sz="3400">
                <a:solidFill>
                  <a:schemeClr val="tx1"/>
                </a:solidFill>
                <a:latin typeface="Arial" pitchFamily="34" charset="0"/>
              </a:defRPr>
            </a:lvl8pPr>
            <a:lvl9pPr marL="3886200" indent="-228600" algn="ctr" eaLnBrk="0" fontAlgn="base" hangingPunct="0">
              <a:spcBef>
                <a:spcPct val="20000"/>
              </a:spcBef>
              <a:spcAft>
                <a:spcPct val="0"/>
              </a:spcAft>
              <a:buChar char="•"/>
              <a:defRPr sz="3400">
                <a:solidFill>
                  <a:schemeClr val="tx1"/>
                </a:solidFill>
                <a:latin typeface="Arial" pitchFamily="34" charset="0"/>
              </a:defRPr>
            </a:lvl9pPr>
          </a:lstStyle>
          <a:p>
            <a:pPr algn="ctr" eaLnBrk="1" hangingPunct="1">
              <a:lnSpc>
                <a:spcPct val="80000"/>
              </a:lnSpc>
              <a:spcBef>
                <a:spcPct val="20000"/>
              </a:spcBef>
              <a:defRPr/>
            </a:pPr>
            <a:r>
              <a:rPr lang="en-US" altLang="en-US" sz="1400" dirty="0">
                <a:solidFill>
                  <a:srgbClr val="000000"/>
                </a:solidFill>
                <a:cs typeface="+mn-cs"/>
              </a:rPr>
              <a:t>Premium PowerPoint Slides by: </a:t>
            </a:r>
          </a:p>
          <a:p>
            <a:pPr algn="ctr" eaLnBrk="1" hangingPunct="1">
              <a:lnSpc>
                <a:spcPct val="80000"/>
              </a:lnSpc>
              <a:spcBef>
                <a:spcPct val="20000"/>
              </a:spcBef>
              <a:defRPr/>
            </a:pPr>
            <a:r>
              <a:rPr lang="en-US" altLang="en-US" sz="1400" dirty="0">
                <a:solidFill>
                  <a:srgbClr val="000000"/>
                </a:solidFill>
                <a:cs typeface="+mn-cs"/>
              </a:rPr>
              <a:t>V.  </a:t>
            </a:r>
            <a:r>
              <a:rPr lang="en-US" altLang="en-US" sz="1400" dirty="0" err="1">
                <a:solidFill>
                  <a:srgbClr val="000000"/>
                </a:solidFill>
                <a:cs typeface="+mn-cs"/>
              </a:rPr>
              <a:t>Andreea</a:t>
            </a:r>
            <a:r>
              <a:rPr lang="en-US" altLang="en-US" sz="1400" dirty="0">
                <a:solidFill>
                  <a:srgbClr val="000000"/>
                </a:solidFill>
                <a:cs typeface="+mn-cs"/>
              </a:rPr>
              <a:t>  CHIRITESCU</a:t>
            </a:r>
          </a:p>
          <a:p>
            <a:pPr algn="ctr" eaLnBrk="1" hangingPunct="1">
              <a:lnSpc>
                <a:spcPct val="80000"/>
              </a:lnSpc>
              <a:spcBef>
                <a:spcPct val="20000"/>
              </a:spcBef>
              <a:defRPr/>
            </a:pPr>
            <a:r>
              <a:rPr lang="en-US" altLang="en-US" sz="1400" dirty="0">
                <a:solidFill>
                  <a:srgbClr val="000000"/>
                </a:solidFill>
                <a:cs typeface="+mn-cs"/>
              </a:rPr>
              <a:t>Eastern Illinois University</a:t>
            </a:r>
          </a:p>
        </p:txBody>
      </p:sp>
      <p:sp>
        <p:nvSpPr>
          <p:cNvPr id="5" name="TextBox 4"/>
          <p:cNvSpPr txBox="1"/>
          <p:nvPr userDrawn="1"/>
        </p:nvSpPr>
        <p:spPr>
          <a:xfrm>
            <a:off x="0" y="0"/>
            <a:ext cx="4572000" cy="2586038"/>
          </a:xfrm>
          <a:prstGeom prst="rect">
            <a:avLst/>
          </a:prstGeom>
          <a:noFill/>
        </p:spPr>
        <p:txBody>
          <a:bodyPr>
            <a:spAutoFit/>
          </a:bodyPr>
          <a:lstStyle/>
          <a:p>
            <a:pPr algn="ctr" fontAlgn="auto">
              <a:spcBef>
                <a:spcPts val="0"/>
              </a:spcBef>
              <a:spcAft>
                <a:spcPts val="0"/>
              </a:spcAft>
              <a:defRPr/>
            </a:pPr>
            <a:r>
              <a:rPr lang="en-US" sz="3200" dirty="0">
                <a:solidFill>
                  <a:schemeClr val="bg1"/>
                </a:solidFill>
                <a:latin typeface="+mj-lt"/>
                <a:cs typeface="Times New Roman" panose="02020603050405020304" pitchFamily="18" charset="0"/>
              </a:rPr>
              <a:t>N. GREGORY MANKIW</a:t>
            </a:r>
            <a:b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b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800" dirty="0">
                <a:solidFill>
                  <a:schemeClr val="tx1">
                    <a:lumMod val="50000"/>
                    <a:lumOff val="50000"/>
                  </a:schemeClr>
                </a:solidFill>
                <a:latin typeface="Times New Roman" panose="02020603050405020304" pitchFamily="18" charset="0"/>
                <a:cs typeface="Times New Roman" panose="02020603050405020304" pitchFamily="18" charset="0"/>
              </a:rPr>
              <a:t>PRINCIPLES OF</a:t>
            </a:r>
            <a:br>
              <a:rPr lang="en-US" sz="2400" dirty="0">
                <a:latin typeface="Times New Roman" panose="02020603050405020304" pitchFamily="18" charset="0"/>
                <a:cs typeface="Times New Roman" panose="02020603050405020304" pitchFamily="18" charset="0"/>
              </a:rPr>
            </a:br>
            <a:r>
              <a:rPr lang="en-US" sz="5400" dirty="0">
                <a:latin typeface="+mj-lt"/>
                <a:cs typeface="+mn-cs"/>
              </a:rPr>
              <a:t>ECONOMICS</a:t>
            </a:r>
            <a:br>
              <a:rPr lang="en-US" dirty="0">
                <a:latin typeface="+mn-lt"/>
                <a:cs typeface="+mn-cs"/>
              </a:rPr>
            </a:br>
            <a:r>
              <a:rPr lang="en-US" sz="2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Eight Edition </a:t>
            </a:r>
            <a:endParaRPr lang="en-US" dirty="0">
              <a:latin typeface="+mn-lt"/>
              <a:cs typeface="+mn-cs"/>
            </a:endParaRPr>
          </a:p>
        </p:txBody>
      </p:sp>
      <p:sp>
        <p:nvSpPr>
          <p:cNvPr id="10" name="Text Placeholder 9"/>
          <p:cNvSpPr>
            <a:spLocks noGrp="1"/>
          </p:cNvSpPr>
          <p:nvPr>
            <p:ph type="body" sz="quarter" idx="12"/>
          </p:nvPr>
        </p:nvSpPr>
        <p:spPr>
          <a:xfrm>
            <a:off x="2207172" y="3276600"/>
            <a:ext cx="6936827" cy="1812925"/>
          </a:xfrm>
          <a:prstGeom prst="rect">
            <a:avLst/>
          </a:prstGeom>
        </p:spPr>
        <p:txBody>
          <a:bodyPr/>
          <a:lstStyle>
            <a:lvl1pPr marL="0" indent="0" algn="ctr">
              <a:buNone/>
              <a:defRPr sz="6000">
                <a:solidFill>
                  <a:srgbClr val="AE122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lvl="0"/>
            <a:r>
              <a:rPr lang="en-US"/>
              <a:t>Click to edit Master text styles</a:t>
            </a:r>
          </a:p>
        </p:txBody>
      </p:sp>
      <p:sp>
        <p:nvSpPr>
          <p:cNvPr id="3" name="Text Placeholder 2"/>
          <p:cNvSpPr>
            <a:spLocks noGrp="1"/>
          </p:cNvSpPr>
          <p:nvPr>
            <p:ph type="body" sz="quarter" idx="16"/>
          </p:nvPr>
        </p:nvSpPr>
        <p:spPr>
          <a:xfrm>
            <a:off x="0" y="3505200"/>
            <a:ext cx="1981200" cy="1828800"/>
          </a:xfrm>
          <a:prstGeom prst="rect">
            <a:avLst/>
          </a:prstGeom>
        </p:spPr>
        <p:txBody>
          <a:bodyPr/>
          <a:lstStyle>
            <a:lvl1pPr marL="0" indent="0" algn="ctr">
              <a:buNone/>
              <a:defRPr>
                <a:solidFill>
                  <a:srgbClr val="005EA4"/>
                </a:solidFill>
                <a:effectLst>
                  <a:outerShdw blurRad="38100" dist="38100" dir="2700000" algn="tl">
                    <a:srgbClr val="000000">
                      <a:alpha val="43137"/>
                    </a:srgbClr>
                  </a:outerShdw>
                </a:effectLst>
                <a:latin typeface="Arial Narrow" panose="020B0606020202030204" pitchFamily="34" charset="0"/>
              </a:defRPr>
            </a:lvl1pPr>
          </a:lstStyle>
          <a:p>
            <a:pPr lvl="0"/>
            <a:r>
              <a:rPr lang="en-US"/>
              <a:t>Click to edit Master text styles</a:t>
            </a:r>
          </a:p>
          <a:p>
            <a:pPr lvl="1"/>
            <a:r>
              <a:rPr lang="en-US"/>
              <a:t>Second level</a:t>
            </a:r>
          </a:p>
        </p:txBody>
      </p:sp>
      <p:sp>
        <p:nvSpPr>
          <p:cNvPr id="6" name="Slide Number Placeholder 3"/>
          <p:cNvSpPr>
            <a:spLocks noGrp="1"/>
          </p:cNvSpPr>
          <p:nvPr>
            <p:ph type="sldNum" sz="quarter" idx="17"/>
          </p:nvPr>
        </p:nvSpPr>
        <p:spPr/>
        <p:txBody>
          <a:bodyPr/>
          <a:lstStyle>
            <a:lvl1pPr fontAlgn="auto">
              <a:spcBef>
                <a:spcPts val="0"/>
              </a:spcBef>
              <a:spcAft>
                <a:spcPts val="0"/>
              </a:spcAft>
              <a:defRPr/>
            </a:lvl1pPr>
          </a:lstStyle>
          <a:p>
            <a:pPr>
              <a:defRPr/>
            </a:pPr>
            <a:fld id="{4E885DFD-7300-43FC-8726-A3C2EBE24300}" type="slidenum">
              <a:rPr lang="en-US"/>
              <a:pPr>
                <a:defRPr/>
              </a:pPr>
              <a:t>‹#›</a:t>
            </a:fld>
            <a:endParaRPr lang="en-US" dirty="0"/>
          </a:p>
        </p:txBody>
      </p:sp>
      <p:sp>
        <p:nvSpPr>
          <p:cNvPr id="7" name="Footer Placeholder 4"/>
          <p:cNvSpPr>
            <a:spLocks noGrp="1"/>
          </p:cNvSpPr>
          <p:nvPr>
            <p:ph type="ftr" sz="quarter" idx="18"/>
          </p:nvPr>
        </p:nvSpPr>
        <p:spPr/>
        <p:txBody>
          <a:bodyPr/>
          <a:lstStyle>
            <a:lvl1pPr fontAlgn="auto">
              <a:spcAft>
                <a:spcPts val="0"/>
              </a:spcAft>
              <a:defRPr/>
            </a:lvl1pPr>
          </a:lstStyle>
          <a:p>
            <a:pPr>
              <a:defRPr/>
            </a:pPr>
            <a:r>
              <a:rPr lang="en-US"/>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579329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solidFill>
              </a:defRPr>
            </a:lvl1pPr>
          </a:lstStyle>
          <a:p>
            <a:r>
              <a:rPr lang="en-US" dirty="0"/>
              <a:t>Click to edit Master title style</a:t>
            </a:r>
          </a:p>
        </p:txBody>
      </p:sp>
      <p:sp>
        <p:nvSpPr>
          <p:cNvPr id="6" name="Text Placeholder 5"/>
          <p:cNvSpPr>
            <a:spLocks noGrp="1"/>
          </p:cNvSpPr>
          <p:nvPr>
            <p:ph type="body" sz="quarter" idx="12"/>
          </p:nvPr>
        </p:nvSpPr>
        <p:spPr>
          <a:xfrm>
            <a:off x="5435600" y="901700"/>
            <a:ext cx="3365500" cy="4826000"/>
          </a:xfrm>
        </p:spPr>
        <p:txBody>
          <a:bodyPr/>
          <a:lstStyle>
            <a:lvl1pPr marL="0" indent="0" algn="l">
              <a:spcBef>
                <a:spcPts val="0"/>
              </a:spcBef>
              <a:defRPr sz="1600"/>
            </a:lvl1pPr>
          </a:lstStyle>
          <a:p>
            <a:pPr lvl="0"/>
            <a:r>
              <a:rPr lang="en-US" dirty="0"/>
              <a:t>Click to edit Master text styles</a:t>
            </a:r>
          </a:p>
        </p:txBody>
      </p:sp>
      <p:sp>
        <p:nvSpPr>
          <p:cNvPr id="4" name="Rectangle 13"/>
          <p:cNvSpPr>
            <a:spLocks noGrp="1" noChangeArrowheads="1"/>
          </p:cNvSpPr>
          <p:nvPr>
            <p:ph type="sldNum" sz="quarter" idx="13"/>
          </p:nvPr>
        </p:nvSpPr>
        <p:spPr/>
        <p:txBody>
          <a:bodyPr/>
          <a:lstStyle>
            <a:lvl1pPr fontAlgn="auto">
              <a:spcAft>
                <a:spcPts val="0"/>
              </a:spcAft>
              <a:defRPr/>
            </a:lvl1pPr>
          </a:lstStyle>
          <a:p>
            <a:pPr>
              <a:defRPr/>
            </a:pPr>
            <a:fld id="{47411B06-5613-4786-8066-B5A59D5ADC6C}" type="slidenum">
              <a:rPr lang="en-US"/>
              <a:pPr>
                <a:defRPr/>
              </a:pPr>
              <a:t>‹#›</a:t>
            </a:fld>
            <a:endParaRPr lang="en-US" dirty="0"/>
          </a:p>
        </p:txBody>
      </p:sp>
      <p:sp>
        <p:nvSpPr>
          <p:cNvPr id="5" name="Footer Placeholder 4"/>
          <p:cNvSpPr>
            <a:spLocks noGrp="1"/>
          </p:cNvSpPr>
          <p:nvPr>
            <p:ph type="ftr" sz="quarter" idx="14"/>
          </p:nvPr>
        </p:nvSpPr>
        <p:spPr/>
        <p:txBody>
          <a:bodyPr/>
          <a:lstStyle>
            <a:lvl1pPr fontAlgn="auto">
              <a:spcBef>
                <a:spcPts val="0"/>
              </a:spcBef>
              <a:spcAft>
                <a:spcPts val="0"/>
              </a:spcAft>
              <a:defRPr/>
            </a:lvl1pPr>
          </a:lstStyle>
          <a:p>
            <a:pPr>
              <a:defRPr/>
            </a:pPr>
            <a:r>
              <a:rPr lang="en-US"/>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218488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solidFill>
              </a:defRPr>
            </a:lvl1pPr>
          </a:lstStyle>
          <a:p>
            <a:r>
              <a:rPr lang="en-US" dirty="0"/>
              <a:t>Click to edit Master title style</a:t>
            </a:r>
          </a:p>
        </p:txBody>
      </p:sp>
      <p:sp>
        <p:nvSpPr>
          <p:cNvPr id="6" name="Text Placeholder 5"/>
          <p:cNvSpPr>
            <a:spLocks noGrp="1"/>
          </p:cNvSpPr>
          <p:nvPr>
            <p:ph type="body" sz="quarter" idx="12"/>
          </p:nvPr>
        </p:nvSpPr>
        <p:spPr>
          <a:xfrm>
            <a:off x="5435600" y="901700"/>
            <a:ext cx="3365500" cy="4826000"/>
          </a:xfrm>
        </p:spPr>
        <p:txBody>
          <a:bodyPr/>
          <a:lstStyle>
            <a:lvl1pPr marL="0" indent="0" algn="l">
              <a:spcBef>
                <a:spcPts val="0"/>
              </a:spcBef>
              <a:defRPr sz="1600"/>
            </a:lvl1pPr>
          </a:lstStyle>
          <a:p>
            <a:pPr lvl="0"/>
            <a:r>
              <a:rPr lang="en-US" dirty="0"/>
              <a:t>Click to edit Master text styles</a:t>
            </a:r>
          </a:p>
        </p:txBody>
      </p:sp>
      <p:sp>
        <p:nvSpPr>
          <p:cNvPr id="4" name="Rectangle 13"/>
          <p:cNvSpPr>
            <a:spLocks noGrp="1" noChangeArrowheads="1"/>
          </p:cNvSpPr>
          <p:nvPr>
            <p:ph type="sldNum" sz="quarter" idx="13"/>
          </p:nvPr>
        </p:nvSpPr>
        <p:spPr/>
        <p:txBody>
          <a:bodyPr/>
          <a:lstStyle>
            <a:lvl1pPr fontAlgn="auto">
              <a:spcAft>
                <a:spcPts val="0"/>
              </a:spcAft>
              <a:defRPr/>
            </a:lvl1pPr>
          </a:lstStyle>
          <a:p>
            <a:pPr>
              <a:defRPr/>
            </a:pPr>
            <a:fld id="{6B34718C-40CD-4350-BAC0-89588DE8908F}" type="slidenum">
              <a:rPr lang="en-US"/>
              <a:pPr>
                <a:defRPr/>
              </a:pPr>
              <a:t>‹#›</a:t>
            </a:fld>
            <a:endParaRPr lang="en-US" dirty="0"/>
          </a:p>
        </p:txBody>
      </p:sp>
      <p:sp>
        <p:nvSpPr>
          <p:cNvPr id="5" name="Footer Placeholder 4"/>
          <p:cNvSpPr>
            <a:spLocks noGrp="1"/>
          </p:cNvSpPr>
          <p:nvPr>
            <p:ph type="ftr" sz="quarter" idx="14"/>
          </p:nvPr>
        </p:nvSpPr>
        <p:spPr/>
        <p:txBody>
          <a:bodyPr/>
          <a:lstStyle>
            <a:lvl1pPr fontAlgn="auto">
              <a:spcBef>
                <a:spcPts val="0"/>
              </a:spcBef>
              <a:spcAft>
                <a:spcPts val="0"/>
              </a:spcAft>
              <a:defRPr/>
            </a:lvl1pPr>
          </a:lstStyle>
          <a:p>
            <a:pPr>
              <a:defRPr/>
            </a:pPr>
            <a:r>
              <a:rPr lang="en-US"/>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4279713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0034" y="100939"/>
            <a:ext cx="7803931" cy="661061"/>
          </a:xfrm>
        </p:spPr>
        <p:txBody>
          <a:bodyPr/>
          <a:lstStyle>
            <a:lvl1pPr>
              <a:defRPr sz="3200">
                <a:solidFill>
                  <a:srgbClr val="005EA4"/>
                </a:solidFill>
              </a:defRPr>
            </a:lvl1pPr>
          </a:lstStyle>
          <a:p>
            <a:r>
              <a:rPr lang="en-US" dirty="0"/>
              <a:t>Click to edit Master title style</a:t>
            </a:r>
          </a:p>
        </p:txBody>
      </p:sp>
      <p:sp>
        <p:nvSpPr>
          <p:cNvPr id="3" name="Content Placeholder 2"/>
          <p:cNvSpPr>
            <a:spLocks noGrp="1"/>
          </p:cNvSpPr>
          <p:nvPr>
            <p:ph idx="1"/>
          </p:nvPr>
        </p:nvSpPr>
        <p:spPr>
          <a:xfrm>
            <a:off x="347241" y="914400"/>
            <a:ext cx="8518947" cy="5534025"/>
          </a:xfrm>
          <a:prstGeom prst="rect">
            <a:avLst/>
          </a:prstGeom>
        </p:spPr>
        <p:txBody>
          <a:bodyPr/>
          <a:lstStyle>
            <a:lvl1pPr>
              <a:defRPr sz="3200">
                <a:solidFill>
                  <a:schemeClr val="tx2"/>
                </a:solidFill>
              </a:defRPr>
            </a:lvl1pPr>
            <a:lvl2pPr>
              <a:defRPr sz="2800">
                <a:solidFill>
                  <a:schemeClr val="tx2"/>
                </a:solidFill>
              </a:defRPr>
            </a:lvl2pPr>
            <a:lvl3pPr>
              <a:defRPr sz="2400">
                <a:solidFill>
                  <a:schemeClr val="tx2"/>
                </a:solidFill>
              </a:defRPr>
            </a:lvl3pPr>
            <a:lvl4pPr>
              <a:defRPr sz="2000">
                <a:solidFill>
                  <a:schemeClr val="tx2"/>
                </a:solidFill>
              </a:defRPr>
            </a:lvl4pPr>
            <a:lvl5pPr>
              <a:defRPr sz="18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fontAlgn="auto">
              <a:spcAft>
                <a:spcPts val="0"/>
              </a:spcAft>
              <a:defRPr/>
            </a:lvl1pPr>
          </a:lstStyle>
          <a:p>
            <a:pPr>
              <a:defRPr/>
            </a:pPr>
            <a:fld id="{C0B5138F-F41D-4353-9FDE-239381DC5A76}" type="slidenum">
              <a:rPr lang="en-US"/>
              <a:pPr>
                <a:defRPr/>
              </a:pPr>
              <a:t>‹#›</a:t>
            </a:fld>
            <a:endParaRPr lang="en-US"/>
          </a:p>
        </p:txBody>
      </p:sp>
      <p:sp>
        <p:nvSpPr>
          <p:cNvPr id="5" name="Footer Placeholder 4"/>
          <p:cNvSpPr>
            <a:spLocks noGrp="1"/>
          </p:cNvSpPr>
          <p:nvPr>
            <p:ph type="ftr" sz="quarter" idx="11"/>
          </p:nvPr>
        </p:nvSpPr>
        <p:spPr/>
        <p:txBody>
          <a:bodyPr/>
          <a:lstStyle>
            <a:lvl1pPr fontAlgn="auto">
              <a:spcBef>
                <a:spcPts val="0"/>
              </a:spcBef>
              <a:spcAft>
                <a:spcPts val="0"/>
              </a:spcAft>
              <a:defRPr/>
            </a:lvl1pPr>
          </a:lstStyle>
          <a:p>
            <a:pPr>
              <a:defRPr/>
            </a:pPr>
            <a:r>
              <a:rPr lang="en-US"/>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106545392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idx="1"/>
          </p:nvPr>
        </p:nvSpPr>
        <p:spPr>
          <a:xfrm>
            <a:off x="457200" y="688622"/>
            <a:ext cx="8458200" cy="5788378"/>
          </a:xfrm>
        </p:spPr>
        <p:txBody>
          <a:bodyPr/>
          <a:lstStyle>
            <a:lvl1pPr>
              <a:defRPr>
                <a:solidFill>
                  <a:srgbClr val="AE122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7"/>
          <p:cNvSpPr>
            <a:spLocks noGrp="1" noChangeArrowheads="1"/>
          </p:cNvSpPr>
          <p:nvPr>
            <p:ph type="sldNum" sz="quarter" idx="10"/>
          </p:nvPr>
        </p:nvSpPr>
        <p:spPr/>
        <p:txBody>
          <a:bodyPr/>
          <a:lstStyle>
            <a:lvl1pPr fontAlgn="auto">
              <a:spcAft>
                <a:spcPts val="0"/>
              </a:spcAft>
              <a:defRPr/>
            </a:lvl1pPr>
          </a:lstStyle>
          <a:p>
            <a:pPr>
              <a:defRPr/>
            </a:pPr>
            <a:fld id="{7D77DDB6-C044-4BBA-BA55-A6A26474C12B}" type="slidenum">
              <a:rPr lang="en-US"/>
              <a:pPr>
                <a:defRPr/>
              </a:pPr>
              <a:t>‹#›</a:t>
            </a:fld>
            <a:endParaRPr lang="en-US" dirty="0"/>
          </a:p>
        </p:txBody>
      </p:sp>
      <p:sp>
        <p:nvSpPr>
          <p:cNvPr id="5" name="Footer Placeholder 4"/>
          <p:cNvSpPr>
            <a:spLocks noGrp="1"/>
          </p:cNvSpPr>
          <p:nvPr>
            <p:ph type="ftr" sz="quarter" idx="11"/>
          </p:nvPr>
        </p:nvSpPr>
        <p:spPr/>
        <p:txBody>
          <a:bodyPr/>
          <a:lstStyle>
            <a:lvl1pPr fontAlgn="auto">
              <a:spcBef>
                <a:spcPts val="0"/>
              </a:spcBef>
              <a:spcAft>
                <a:spcPts val="0"/>
              </a:spcAft>
              <a:defRPr/>
            </a:lvl1pPr>
          </a:lstStyle>
          <a:p>
            <a:pPr>
              <a:defRPr/>
            </a:pPr>
            <a:r>
              <a:rPr lang="en-US"/>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3641457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2"/>
          </p:nvPr>
        </p:nvSpPr>
        <p:spPr>
          <a:xfrm>
            <a:off x="457200" y="533400"/>
            <a:ext cx="8458200" cy="533400"/>
          </a:xfrm>
        </p:spPr>
        <p:txBody>
          <a:bodyPr/>
          <a:lstStyle>
            <a:lvl1pPr marL="0" indent="0">
              <a:buNone/>
              <a:defRPr sz="3200" i="0">
                <a:solidFill>
                  <a:schemeClr val="tx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1"/>
            <a:r>
              <a:rPr lang="en-US" dirty="0"/>
              <a:t>Click to edit Master text styles</a:t>
            </a:r>
          </a:p>
        </p:txBody>
      </p:sp>
      <p:sp>
        <p:nvSpPr>
          <p:cNvPr id="9" name="Text Placeholder 5"/>
          <p:cNvSpPr>
            <a:spLocks noGrp="1"/>
          </p:cNvSpPr>
          <p:nvPr>
            <p:ph type="body" sz="quarter" idx="14"/>
          </p:nvPr>
        </p:nvSpPr>
        <p:spPr>
          <a:xfrm>
            <a:off x="533400" y="1295400"/>
            <a:ext cx="8077200" cy="2209800"/>
          </a:xfrm>
        </p:spPr>
        <p:txBody>
          <a:bodyPr/>
          <a:lstStyle>
            <a:lvl1pPr marL="0" indent="0">
              <a:buNone/>
              <a:defRPr sz="3200" i="1">
                <a:solidFill>
                  <a:schemeClr val="accent6">
                    <a:lumMod val="50000"/>
                  </a:schemeClr>
                </a:solidFill>
                <a:latin typeface="Cambria" panose="02040503050406030204"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Rectangle 7"/>
          <p:cNvSpPr>
            <a:spLocks noGrp="1" noChangeArrowheads="1"/>
          </p:cNvSpPr>
          <p:nvPr>
            <p:ph type="sldNum" sz="quarter" idx="15"/>
          </p:nvPr>
        </p:nvSpPr>
        <p:spPr>
          <a:ln/>
        </p:spPr>
        <p:txBody>
          <a:bodyPr/>
          <a:lstStyle>
            <a:lvl1pPr>
              <a:defRPr/>
            </a:lvl1pPr>
          </a:lstStyle>
          <a:p>
            <a:pPr>
              <a:defRPr/>
            </a:pPr>
            <a:fld id="{B8F27D7A-DAFD-40B2-8407-25CE01C405B7}" type="slidenum">
              <a:rPr lang="en-US"/>
              <a:pPr>
                <a:defRPr/>
              </a:pPr>
              <a:t>‹#›</a:t>
            </a:fld>
            <a:endParaRPr lang="en-US" dirty="0"/>
          </a:p>
        </p:txBody>
      </p:sp>
      <p:sp>
        <p:nvSpPr>
          <p:cNvPr id="7" name="Footer Placeholder 4"/>
          <p:cNvSpPr>
            <a:spLocks noGrp="1"/>
          </p:cNvSpPr>
          <p:nvPr>
            <p:ph type="ftr" sz="quarter" idx="16"/>
          </p:nvPr>
        </p:nvSpPr>
        <p:spPr/>
        <p:txBody>
          <a:bodyPr/>
          <a:lstStyle>
            <a:lvl1pPr>
              <a:defRPr/>
            </a:lvl1pPr>
          </a:lstStyle>
          <a:p>
            <a:pPr>
              <a:defRPr/>
            </a:pPr>
            <a:r>
              <a:rPr lang="en-US"/>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920003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solidFill>
              </a:defRPr>
            </a:lvl1pPr>
          </a:lstStyle>
          <a:p>
            <a:r>
              <a:rPr lang="en-US" dirty="0"/>
              <a:t>Click to edit Master title style</a:t>
            </a:r>
          </a:p>
        </p:txBody>
      </p:sp>
      <p:sp>
        <p:nvSpPr>
          <p:cNvPr id="6" name="Text Placeholder 5"/>
          <p:cNvSpPr>
            <a:spLocks noGrp="1"/>
          </p:cNvSpPr>
          <p:nvPr>
            <p:ph type="body" sz="quarter" idx="12"/>
          </p:nvPr>
        </p:nvSpPr>
        <p:spPr>
          <a:xfrm>
            <a:off x="5435600" y="901700"/>
            <a:ext cx="3365500" cy="4826000"/>
          </a:xfrm>
        </p:spPr>
        <p:txBody>
          <a:bodyPr/>
          <a:lstStyle>
            <a:lvl1pPr marL="0" indent="0" algn="l">
              <a:spcBef>
                <a:spcPts val="0"/>
              </a:spcBef>
              <a:defRPr sz="1600"/>
            </a:lvl1pPr>
          </a:lstStyle>
          <a:p>
            <a:pPr lvl="0"/>
            <a:r>
              <a:rPr lang="en-US" dirty="0"/>
              <a:t>Click to edit Master text styles</a:t>
            </a:r>
          </a:p>
        </p:txBody>
      </p:sp>
      <p:sp>
        <p:nvSpPr>
          <p:cNvPr id="4" name="Rectangle 13"/>
          <p:cNvSpPr>
            <a:spLocks noGrp="1" noChangeArrowheads="1"/>
          </p:cNvSpPr>
          <p:nvPr>
            <p:ph type="sldNum" sz="quarter" idx="13"/>
          </p:nvPr>
        </p:nvSpPr>
        <p:spPr/>
        <p:txBody>
          <a:bodyPr/>
          <a:lstStyle>
            <a:lvl1pPr fontAlgn="auto">
              <a:spcAft>
                <a:spcPts val="0"/>
              </a:spcAft>
              <a:defRPr/>
            </a:lvl1pPr>
          </a:lstStyle>
          <a:p>
            <a:pPr>
              <a:defRPr/>
            </a:pPr>
            <a:fld id="{2CE89C66-7EBE-4DC5-B5F5-A0FB3570A519}" type="slidenum">
              <a:rPr lang="en-US"/>
              <a:pPr>
                <a:defRPr/>
              </a:pPr>
              <a:t>‹#›</a:t>
            </a:fld>
            <a:endParaRPr lang="en-US" dirty="0"/>
          </a:p>
        </p:txBody>
      </p:sp>
      <p:sp>
        <p:nvSpPr>
          <p:cNvPr id="5" name="Footer Placeholder 4"/>
          <p:cNvSpPr>
            <a:spLocks noGrp="1"/>
          </p:cNvSpPr>
          <p:nvPr>
            <p:ph type="ftr" sz="quarter" idx="14"/>
          </p:nvPr>
        </p:nvSpPr>
        <p:spPr/>
        <p:txBody>
          <a:bodyPr/>
          <a:lstStyle>
            <a:lvl1pPr fontAlgn="auto">
              <a:spcBef>
                <a:spcPts val="0"/>
              </a:spcBef>
              <a:spcAft>
                <a:spcPts val="0"/>
              </a:spcAft>
              <a:defRPr/>
            </a:lvl1pPr>
          </a:lstStyle>
          <a:p>
            <a:pPr>
              <a:defRPr/>
            </a:pPr>
            <a:r>
              <a:rPr lang="en-US"/>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308606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Content Placeholder 3"/>
          <p:cNvSpPr>
            <a:spLocks noGrp="1" noChangeArrowheads="1"/>
          </p:cNvSpPr>
          <p:nvPr>
            <p:ph idx="1"/>
          </p:nvPr>
        </p:nvSpPr>
        <p:spPr bwMode="auto">
          <a:xfrm>
            <a:off x="360363" y="158432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
        <p:nvSpPr>
          <p:cNvPr id="5" name="Rectangle 12"/>
          <p:cNvSpPr>
            <a:spLocks noGrp="1" noChangeArrowheads="1"/>
          </p:cNvSpPr>
          <p:nvPr>
            <p:ph type="title"/>
          </p:nvPr>
        </p:nvSpPr>
        <p:spPr bwMode="auto">
          <a:xfrm>
            <a:off x="1152000" y="304800"/>
            <a:ext cx="71628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rgbClr val="00AE82"/>
                </a:solidFill>
              </a:defRPr>
            </a:lvl1pPr>
          </a:lstStyle>
          <a:p>
            <a:pPr lvl="0"/>
            <a:r>
              <a:rPr lang="en-US" altLang="en-US" dirty="0"/>
              <a:t>Click to edit Master title</a:t>
            </a:r>
          </a:p>
        </p:txBody>
      </p:sp>
    </p:spTree>
    <p:extLst>
      <p:ext uri="{BB962C8B-B14F-4D97-AF65-F5344CB8AC3E}">
        <p14:creationId xmlns:p14="http://schemas.microsoft.com/office/powerpoint/2010/main" val="1521369761"/>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1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3">
        <p:tmplLst>
          <p:tmpl lvl="1">
            <p:tnLst>
              <p:par>
                <p:cTn presetID="22" presetClass="entr" presetSubtype="8"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1000"/>
                        <p:tgtEl>
                          <p:spTgt spid="4"/>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1000"/>
                        <p:tgtEl>
                          <p:spTgt spid="4"/>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1000"/>
                        <p:tgtEl>
                          <p:spTgt spid="4"/>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4" name="Content Placeholder 3"/>
          <p:cNvSpPr>
            <a:spLocks noGrp="1" noChangeArrowheads="1"/>
          </p:cNvSpPr>
          <p:nvPr>
            <p:ph idx="1"/>
          </p:nvPr>
        </p:nvSpPr>
        <p:spPr bwMode="auto">
          <a:xfrm>
            <a:off x="360363" y="1584325"/>
            <a:ext cx="4211637"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
        <p:nvSpPr>
          <p:cNvPr id="6" name="Rectangle 12"/>
          <p:cNvSpPr>
            <a:spLocks noGrp="1" noChangeArrowheads="1"/>
          </p:cNvSpPr>
          <p:nvPr>
            <p:ph type="title"/>
          </p:nvPr>
        </p:nvSpPr>
        <p:spPr bwMode="auto">
          <a:xfrm>
            <a:off x="1152000" y="304800"/>
            <a:ext cx="71628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rgbClr val="00AE82"/>
                </a:solidFill>
              </a:defRPr>
            </a:lvl1pPr>
          </a:lstStyle>
          <a:p>
            <a:pPr lvl="0"/>
            <a:r>
              <a:rPr lang="en-US" altLang="en-US" dirty="0"/>
              <a:t>Click to edit Master title</a:t>
            </a:r>
          </a:p>
        </p:txBody>
      </p:sp>
    </p:spTree>
    <p:extLst>
      <p:ext uri="{BB962C8B-B14F-4D97-AF65-F5344CB8AC3E}">
        <p14:creationId xmlns:p14="http://schemas.microsoft.com/office/powerpoint/2010/main" val="208534461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1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3">
        <p:tmplLst>
          <p:tmpl lvl="1">
            <p:tnLst>
              <p:par>
                <p:cTn presetID="22" presetClass="entr" presetSubtype="8"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1000"/>
                        <p:tgtEl>
                          <p:spTgt spid="4"/>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1000"/>
                        <p:tgtEl>
                          <p:spTgt spid="4"/>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1000"/>
                        <p:tgtEl>
                          <p:spTgt spid="4"/>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014490"/>
      </p:ext>
    </p:extLst>
  </p:cSld>
  <p:clrMapOvr>
    <a:masterClrMapping/>
  </p:clrMapOvr>
  <p:transition spd="med">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605119"/>
            <a:ext cx="8492836" cy="5836624"/>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7"/>
          <p:cNvSpPr>
            <a:spLocks noGrp="1" noChangeArrowheads="1"/>
          </p:cNvSpPr>
          <p:nvPr>
            <p:ph type="sldNum" sz="quarter" idx="10"/>
          </p:nvPr>
        </p:nvSpPr>
        <p:spPr/>
        <p:txBody>
          <a:bodyPr/>
          <a:lstStyle>
            <a:lvl1pPr fontAlgn="auto">
              <a:spcAft>
                <a:spcPts val="0"/>
              </a:spcAft>
              <a:defRPr/>
            </a:lvl1pPr>
          </a:lstStyle>
          <a:p>
            <a:pPr>
              <a:defRPr/>
            </a:pPr>
            <a:fld id="{E9BDF127-9ABC-4DD6-8588-F9D929B48776}" type="slidenum">
              <a:rPr lang="en-US"/>
              <a:pPr>
                <a:defRPr/>
              </a:pPr>
              <a:t>‹#›</a:t>
            </a:fld>
            <a:endParaRPr lang="en-US" dirty="0"/>
          </a:p>
        </p:txBody>
      </p:sp>
      <p:sp>
        <p:nvSpPr>
          <p:cNvPr id="5" name="Footer Placeholder 4"/>
          <p:cNvSpPr>
            <a:spLocks noGrp="1"/>
          </p:cNvSpPr>
          <p:nvPr>
            <p:ph type="ftr" sz="quarter" idx="11"/>
          </p:nvPr>
        </p:nvSpPr>
        <p:spPr/>
        <p:txBody>
          <a:bodyPr/>
          <a:lstStyle>
            <a:lvl1pPr fontAlgn="auto">
              <a:spcBef>
                <a:spcPts val="0"/>
              </a:spcBef>
              <a:spcAft>
                <a:spcPts val="0"/>
              </a:spcAft>
              <a:defRPr/>
            </a:lvl1pPr>
          </a:lstStyle>
          <a:p>
            <a:pPr>
              <a:defRPr/>
            </a:pPr>
            <a:r>
              <a:rPr lang="en-US"/>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1527688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a:prstGeom prst="rect">
            <a:avLst/>
          </a:prstGeo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a:prstGeom prst="rect">
            <a:avLst/>
          </a:prstGeo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447800"/>
            <a:ext cx="3657600" cy="1600199"/>
          </a:xfrm>
          <a:prstGeom prst="rect">
            <a:avLst/>
          </a:prstGeo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a:prstGeom prst="rect">
            <a:avLst/>
          </a:prstGeo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a:xfrm>
            <a:off x="6335713" y="113072"/>
            <a:ext cx="2133600" cy="182880"/>
          </a:xfrm>
          <a:prstGeom prst="rect">
            <a:avLst/>
          </a:prstGeom>
        </p:spPr>
        <p:txBody>
          <a:bodyPr/>
          <a:lstStyle/>
          <a:p>
            <a:fld id="{A9DF6EFB-3F44-496C-A842-1E0B3D3B975A}" type="datetimeFigureOut">
              <a:rPr lang="en-US" smtClean="0"/>
              <a:pPr/>
              <a:t>4/27/2022</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 Placeholder 13"/>
          <p:cNvSpPr>
            <a:spLocks noGrp="1"/>
          </p:cNvSpPr>
          <p:nvPr>
            <p:ph type="body" sz="quarter" idx="16" hasCustomPrompt="1"/>
          </p:nvPr>
        </p:nvSpPr>
        <p:spPr>
          <a:xfrm>
            <a:off x="2697480" y="6428232"/>
            <a:ext cx="6172200" cy="274320"/>
          </a:xfrm>
          <a:prstGeom prst="rect">
            <a:avLst/>
          </a:prstGeo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dirty="0">
                <a:solidFill>
                  <a:schemeClr val="tx1"/>
                </a:solidFill>
                <a:latin typeface="Verdana"/>
                <a:ea typeface="Verdana" panose="020B0604030504040204" pitchFamily="34" charset="0"/>
                <a:cs typeface="Verdana" panose="020B0604030504040204" pitchFamily="34" charset="0"/>
              </a:defRPr>
            </a:lvl1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2018, 2015, 2012 Pearson Education, Inc. All Rights Reserved</a:t>
            </a:r>
          </a:p>
        </p:txBody>
      </p:sp>
      <p:pic>
        <p:nvPicPr>
          <p:cNvPr id="12"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25684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0"/>
            <a:ext cx="9239250" cy="6858000"/>
          </a:xfrm>
          <a:prstGeom prst="rect">
            <a:avLst/>
          </a:pr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a:xfrm>
            <a:off x="-19050" y="-76200"/>
            <a:ext cx="9239250" cy="1139825"/>
          </a:xfrm>
          <a:prstGeom prst="rect">
            <a:avLst/>
          </a:prstGeom>
          <a:solidFill>
            <a:srgbClr val="081D48"/>
          </a:solidFill>
        </p:spPr>
        <p:txBody>
          <a:bodyPr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US" altLang="en-US" dirty="0">
                <a:solidFill>
                  <a:prstClr val="white"/>
                </a:solidFill>
              </a:rPr>
              <a:t>Economics of Strategy: Creating and Capturing Value</a:t>
            </a:r>
          </a:p>
        </p:txBody>
      </p:sp>
      <p:sp>
        <p:nvSpPr>
          <p:cNvPr id="5" name="TextBox 4"/>
          <p:cNvSpPr txBox="1">
            <a:spLocks noChangeArrowheads="1"/>
          </p:cNvSpPr>
          <p:nvPr/>
        </p:nvSpPr>
        <p:spPr bwMode="auto">
          <a:xfrm>
            <a:off x="-19050" y="6629400"/>
            <a:ext cx="9239250" cy="228600"/>
          </a:xfrm>
          <a:prstGeom prst="rect">
            <a:avLst/>
          </a:prstGeom>
          <a:solidFill>
            <a:srgbClr val="081D48"/>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defRPr/>
            </a:pPr>
            <a:endParaRPr lang="en-US" sz="3200">
              <a:solidFill>
                <a:srgbClr val="000000"/>
              </a:solidFill>
            </a:endParaRPr>
          </a:p>
        </p:txBody>
      </p:sp>
      <p:sp>
        <p:nvSpPr>
          <p:cNvPr id="2" name="Title 1"/>
          <p:cNvSpPr>
            <a:spLocks noGrp="1"/>
          </p:cNvSpPr>
          <p:nvPr>
            <p:ph type="ctrTitle"/>
          </p:nvPr>
        </p:nvSpPr>
        <p:spPr>
          <a:xfrm>
            <a:off x="3048000" y="685800"/>
            <a:ext cx="5334000" cy="1981200"/>
          </a:xfrm>
          <a:noFill/>
        </p:spPr>
        <p:txBody>
          <a:bodyPr anchorCtr="1"/>
          <a:lstStyle>
            <a:lvl1pPr algn="l">
              <a:defRPr sz="5400" i="0" baseline="0">
                <a:solidFill>
                  <a:srgbClr val="FFC000"/>
                </a:solidFill>
              </a:defRPr>
            </a:lvl1pPr>
          </a:lstStyle>
          <a:p>
            <a:r>
              <a:rPr lang="en-US"/>
              <a:t>Click to edit Master title style</a:t>
            </a:r>
            <a:endParaRPr lang="en-US" dirty="0"/>
          </a:p>
        </p:txBody>
      </p:sp>
      <p:sp>
        <p:nvSpPr>
          <p:cNvPr id="6" name="Footer Placeholder 4"/>
          <p:cNvSpPr>
            <a:spLocks noGrp="1"/>
          </p:cNvSpPr>
          <p:nvPr>
            <p:ph type="ftr" sz="quarter" idx="10"/>
          </p:nvPr>
        </p:nvSpPr>
        <p:spPr>
          <a:xfrm>
            <a:off x="2971800" y="6673850"/>
            <a:ext cx="3048000" cy="184150"/>
          </a:xfrm>
        </p:spPr>
        <p:txBody>
          <a:bodyPr/>
          <a:lstStyle>
            <a:lvl1pPr fontAlgn="auto">
              <a:spcBef>
                <a:spcPts val="0"/>
              </a:spcBef>
              <a:spcAft>
                <a:spcPts val="0"/>
              </a:spcAft>
              <a:defRPr sz="900">
                <a:solidFill>
                  <a:srgbClr val="D1900D"/>
                </a:solidFill>
                <a:latin typeface="+mn-lt"/>
                <a:cs typeface="+mn-cs"/>
              </a:defRPr>
            </a:lvl1pPr>
          </a:lstStyle>
          <a:p>
            <a:pPr>
              <a:defRPr/>
            </a:pPr>
            <a:r>
              <a:rPr lang="en-US"/>
              <a:t>© 2016 McGraw-Hill Education. All Rights Reserved.</a:t>
            </a:r>
          </a:p>
        </p:txBody>
      </p:sp>
    </p:spTree>
    <p:extLst>
      <p:ext uri="{BB962C8B-B14F-4D97-AF65-F5344CB8AC3E}">
        <p14:creationId xmlns:p14="http://schemas.microsoft.com/office/powerpoint/2010/main" val="8438532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1975" y="152400"/>
            <a:ext cx="8124825"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10"/>
          </p:nvPr>
        </p:nvSpPr>
        <p:spPr>
          <a:xfrm>
            <a:off x="3119438" y="6553200"/>
            <a:ext cx="2895600" cy="295275"/>
          </a:xfrm>
        </p:spPr>
        <p:txBody>
          <a:bodyPr/>
          <a:lstStyle>
            <a:lvl1pPr fontAlgn="auto">
              <a:spcBef>
                <a:spcPts val="0"/>
              </a:spcBef>
              <a:spcAft>
                <a:spcPts val="0"/>
              </a:spcAft>
              <a:defRPr sz="900">
                <a:solidFill>
                  <a:prstClr val="white"/>
                </a:solidFill>
                <a:latin typeface="+mn-lt"/>
                <a:cs typeface="+mn-cs"/>
              </a:defRPr>
            </a:lvl1pPr>
          </a:lstStyle>
          <a:p>
            <a:pPr>
              <a:defRPr/>
            </a:pPr>
            <a:r>
              <a:rPr lang="en-US"/>
              <a:t>© 2016 McGraw-Hill Education. All Rights Reserved.</a:t>
            </a:r>
          </a:p>
        </p:txBody>
      </p:sp>
      <p:sp>
        <p:nvSpPr>
          <p:cNvPr id="5" name="Slide Number Placeholder 5"/>
          <p:cNvSpPr>
            <a:spLocks noGrp="1"/>
          </p:cNvSpPr>
          <p:nvPr>
            <p:ph type="sldNum" sz="quarter" idx="11"/>
          </p:nvPr>
        </p:nvSpPr>
        <p:spPr>
          <a:xfrm>
            <a:off x="6981825" y="6470650"/>
            <a:ext cx="2133600" cy="365125"/>
          </a:xfrm>
        </p:spPr>
        <p:txBody>
          <a:bodyPr/>
          <a:lstStyle>
            <a:lvl1pPr fontAlgn="auto">
              <a:spcBef>
                <a:spcPts val="0"/>
              </a:spcBef>
              <a:spcAft>
                <a:spcPts val="0"/>
              </a:spcAft>
              <a:defRPr>
                <a:latin typeface="+mn-lt"/>
                <a:cs typeface="+mn-cs"/>
              </a:defRPr>
            </a:lvl1pPr>
          </a:lstStyle>
          <a:p>
            <a:pPr>
              <a:defRPr/>
            </a:pPr>
            <a:fld id="{47C84A25-19B7-48E8-A1FD-829EBA6C7D3F}" type="slidenum">
              <a:rPr lang="en-US"/>
              <a:pPr>
                <a:defRPr/>
              </a:pPr>
              <a:t>‹#›</a:t>
            </a:fld>
            <a:endParaRPr lang="en-US"/>
          </a:p>
        </p:txBody>
      </p:sp>
    </p:spTree>
    <p:extLst>
      <p:ext uri="{BB962C8B-B14F-4D97-AF65-F5344CB8AC3E}">
        <p14:creationId xmlns:p14="http://schemas.microsoft.com/office/powerpoint/2010/main" val="1495577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Footer Placeholder 4"/>
          <p:cNvSpPr>
            <a:spLocks noGrp="1"/>
          </p:cNvSpPr>
          <p:nvPr>
            <p:ph type="ftr" sz="quarter" idx="10"/>
          </p:nvPr>
        </p:nvSpPr>
        <p:spPr/>
        <p:txBody>
          <a:bodyPr/>
          <a:lstStyle>
            <a:lvl1pPr fontAlgn="auto">
              <a:spcBef>
                <a:spcPts val="0"/>
              </a:spcBef>
              <a:spcAft>
                <a:spcPts val="0"/>
              </a:spcAft>
              <a:defRPr>
                <a:latin typeface="+mn-lt"/>
                <a:cs typeface="+mn-cs"/>
              </a:defRPr>
            </a:lvl1pPr>
          </a:lstStyle>
          <a:p>
            <a:pPr>
              <a:defRPr/>
            </a:pPr>
            <a:r>
              <a:rPr lang="en-US"/>
              <a:t>© 2016 McGraw-Hill Education. All Rights Reserved.</a:t>
            </a:r>
          </a:p>
        </p:txBody>
      </p:sp>
      <p:sp>
        <p:nvSpPr>
          <p:cNvPr id="5" name="Slide Number Placeholder 5"/>
          <p:cNvSpPr>
            <a:spLocks noGrp="1"/>
          </p:cNvSpPr>
          <p:nvPr>
            <p:ph type="sldNum" sz="quarter" idx="11"/>
          </p:nvPr>
        </p:nvSpPr>
        <p:spPr/>
        <p:txBody>
          <a:bodyPr/>
          <a:lstStyle>
            <a:lvl1pPr fontAlgn="auto">
              <a:spcBef>
                <a:spcPts val="0"/>
              </a:spcBef>
              <a:spcAft>
                <a:spcPts val="0"/>
              </a:spcAft>
              <a:defRPr>
                <a:latin typeface="+mn-lt"/>
                <a:cs typeface="+mn-cs"/>
              </a:defRPr>
            </a:lvl1pPr>
          </a:lstStyle>
          <a:p>
            <a:pPr>
              <a:defRPr/>
            </a:pPr>
            <a:fld id="{D28E5163-9C59-4D58-BD33-CC0832F02951}" type="slidenum">
              <a:rPr lang="en-US"/>
              <a:pPr>
                <a:defRPr/>
              </a:pPr>
              <a:t>‹#›</a:t>
            </a:fld>
            <a:endParaRPr lang="en-US"/>
          </a:p>
        </p:txBody>
      </p:sp>
    </p:spTree>
    <p:extLst>
      <p:ext uri="{BB962C8B-B14F-4D97-AF65-F5344CB8AC3E}">
        <p14:creationId xmlns:p14="http://schemas.microsoft.com/office/powerpoint/2010/main" val="1226290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5"/>
          <p:cNvSpPr>
            <a:spLocks noGrp="1"/>
          </p:cNvSpPr>
          <p:nvPr>
            <p:ph type="ftr" sz="quarter" idx="10"/>
          </p:nvPr>
        </p:nvSpPr>
        <p:spPr/>
        <p:txBody>
          <a:bodyPr/>
          <a:lstStyle>
            <a:lvl1pPr fontAlgn="auto">
              <a:spcBef>
                <a:spcPts val="0"/>
              </a:spcBef>
              <a:spcAft>
                <a:spcPts val="0"/>
              </a:spcAft>
              <a:defRPr>
                <a:latin typeface="+mn-lt"/>
                <a:cs typeface="+mn-cs"/>
              </a:defRPr>
            </a:lvl1pPr>
          </a:lstStyle>
          <a:p>
            <a:pPr>
              <a:defRPr/>
            </a:pPr>
            <a:r>
              <a:rPr lang="en-US"/>
              <a:t>© 2016 McGraw-Hill Education. All Rights Reserved.</a:t>
            </a:r>
          </a:p>
        </p:txBody>
      </p:sp>
      <p:sp>
        <p:nvSpPr>
          <p:cNvPr id="6" name="Slide Number Placeholder 6"/>
          <p:cNvSpPr>
            <a:spLocks noGrp="1"/>
          </p:cNvSpPr>
          <p:nvPr>
            <p:ph type="sldNum" sz="quarter" idx="11"/>
          </p:nvPr>
        </p:nvSpPr>
        <p:spPr/>
        <p:txBody>
          <a:bodyPr/>
          <a:lstStyle>
            <a:lvl1pPr fontAlgn="auto">
              <a:spcBef>
                <a:spcPts val="0"/>
              </a:spcBef>
              <a:spcAft>
                <a:spcPts val="0"/>
              </a:spcAft>
              <a:defRPr>
                <a:latin typeface="+mn-lt"/>
                <a:cs typeface="+mn-cs"/>
              </a:defRPr>
            </a:lvl1pPr>
          </a:lstStyle>
          <a:p>
            <a:pPr>
              <a:defRPr/>
            </a:pPr>
            <a:fld id="{F95E66E0-BD36-4281-B16A-F8477A3860E2}" type="slidenum">
              <a:rPr lang="en-US"/>
              <a:pPr>
                <a:defRPr/>
              </a:pPr>
              <a:t>‹#›</a:t>
            </a:fld>
            <a:endParaRPr lang="en-US"/>
          </a:p>
        </p:txBody>
      </p:sp>
    </p:spTree>
    <p:extLst>
      <p:ext uri="{BB962C8B-B14F-4D97-AF65-F5344CB8AC3E}">
        <p14:creationId xmlns:p14="http://schemas.microsoft.com/office/powerpoint/2010/main" val="13360609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7"/>
          <p:cNvSpPr>
            <a:spLocks noGrp="1"/>
          </p:cNvSpPr>
          <p:nvPr>
            <p:ph type="ftr" sz="quarter" idx="10"/>
          </p:nvPr>
        </p:nvSpPr>
        <p:spPr/>
        <p:txBody>
          <a:bodyPr/>
          <a:lstStyle>
            <a:lvl1pPr fontAlgn="auto">
              <a:spcBef>
                <a:spcPts val="0"/>
              </a:spcBef>
              <a:spcAft>
                <a:spcPts val="0"/>
              </a:spcAft>
              <a:defRPr>
                <a:latin typeface="+mn-lt"/>
                <a:cs typeface="+mn-cs"/>
              </a:defRPr>
            </a:lvl1pPr>
          </a:lstStyle>
          <a:p>
            <a:pPr>
              <a:defRPr/>
            </a:pPr>
            <a:r>
              <a:rPr lang="en-US"/>
              <a:t>© 2016 McGraw-Hill Education. All Rights Reserved.</a:t>
            </a:r>
          </a:p>
        </p:txBody>
      </p:sp>
      <p:sp>
        <p:nvSpPr>
          <p:cNvPr id="8" name="Slide Number Placeholder 8"/>
          <p:cNvSpPr>
            <a:spLocks noGrp="1"/>
          </p:cNvSpPr>
          <p:nvPr>
            <p:ph type="sldNum" sz="quarter" idx="11"/>
          </p:nvPr>
        </p:nvSpPr>
        <p:spPr/>
        <p:txBody>
          <a:bodyPr/>
          <a:lstStyle>
            <a:lvl1pPr fontAlgn="auto">
              <a:spcBef>
                <a:spcPts val="0"/>
              </a:spcBef>
              <a:spcAft>
                <a:spcPts val="0"/>
              </a:spcAft>
              <a:defRPr>
                <a:latin typeface="+mn-lt"/>
                <a:cs typeface="+mn-cs"/>
              </a:defRPr>
            </a:lvl1pPr>
          </a:lstStyle>
          <a:p>
            <a:pPr>
              <a:defRPr/>
            </a:pPr>
            <a:fld id="{BE65D39A-E028-4405-9F2B-F68A26AC8BAC}" type="slidenum">
              <a:rPr lang="en-US"/>
              <a:pPr>
                <a:defRPr/>
              </a:pPr>
              <a:t>‹#›</a:t>
            </a:fld>
            <a:endParaRPr lang="en-US"/>
          </a:p>
        </p:txBody>
      </p:sp>
    </p:spTree>
    <p:extLst>
      <p:ext uri="{BB962C8B-B14F-4D97-AF65-F5344CB8AC3E}">
        <p14:creationId xmlns:p14="http://schemas.microsoft.com/office/powerpoint/2010/main" val="27700555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3"/>
          <p:cNvSpPr>
            <a:spLocks noGrp="1"/>
          </p:cNvSpPr>
          <p:nvPr>
            <p:ph type="ftr" sz="quarter" idx="10"/>
          </p:nvPr>
        </p:nvSpPr>
        <p:spPr/>
        <p:txBody>
          <a:bodyPr/>
          <a:lstStyle>
            <a:lvl1pPr fontAlgn="auto">
              <a:spcBef>
                <a:spcPts val="0"/>
              </a:spcBef>
              <a:spcAft>
                <a:spcPts val="0"/>
              </a:spcAft>
              <a:defRPr>
                <a:latin typeface="+mn-lt"/>
                <a:cs typeface="+mn-cs"/>
              </a:defRPr>
            </a:lvl1pPr>
          </a:lstStyle>
          <a:p>
            <a:pPr>
              <a:defRPr/>
            </a:pPr>
            <a:r>
              <a:rPr lang="en-US"/>
              <a:t>© 2016 McGraw-Hill Education. All Rights Reserved.</a:t>
            </a:r>
          </a:p>
        </p:txBody>
      </p:sp>
      <p:sp>
        <p:nvSpPr>
          <p:cNvPr id="4" name="Slide Number Placeholder 4"/>
          <p:cNvSpPr>
            <a:spLocks noGrp="1"/>
          </p:cNvSpPr>
          <p:nvPr>
            <p:ph type="sldNum" sz="quarter" idx="11"/>
          </p:nvPr>
        </p:nvSpPr>
        <p:spPr/>
        <p:txBody>
          <a:bodyPr/>
          <a:lstStyle>
            <a:lvl1pPr fontAlgn="auto">
              <a:spcBef>
                <a:spcPts val="0"/>
              </a:spcBef>
              <a:spcAft>
                <a:spcPts val="0"/>
              </a:spcAft>
              <a:defRPr>
                <a:latin typeface="+mn-lt"/>
                <a:cs typeface="+mn-cs"/>
              </a:defRPr>
            </a:lvl1pPr>
          </a:lstStyle>
          <a:p>
            <a:pPr>
              <a:defRPr/>
            </a:pPr>
            <a:fld id="{8C16CC72-5EE3-4720-92F7-4A157DAC1EDB}" type="slidenum">
              <a:rPr lang="en-US"/>
              <a:pPr>
                <a:defRPr/>
              </a:pPr>
              <a:t>‹#›</a:t>
            </a:fld>
            <a:endParaRPr lang="en-US"/>
          </a:p>
        </p:txBody>
      </p:sp>
    </p:spTree>
    <p:extLst>
      <p:ext uri="{BB962C8B-B14F-4D97-AF65-F5344CB8AC3E}">
        <p14:creationId xmlns:p14="http://schemas.microsoft.com/office/powerpoint/2010/main" val="28641558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2"/>
          <p:cNvSpPr>
            <a:spLocks noGrp="1"/>
          </p:cNvSpPr>
          <p:nvPr>
            <p:ph type="ftr" sz="quarter" idx="10"/>
          </p:nvPr>
        </p:nvSpPr>
        <p:spPr/>
        <p:txBody>
          <a:bodyPr/>
          <a:lstStyle>
            <a:lvl1pPr fontAlgn="auto">
              <a:spcBef>
                <a:spcPts val="0"/>
              </a:spcBef>
              <a:spcAft>
                <a:spcPts val="0"/>
              </a:spcAft>
              <a:defRPr>
                <a:latin typeface="+mn-lt"/>
                <a:cs typeface="+mn-cs"/>
              </a:defRPr>
            </a:lvl1pPr>
          </a:lstStyle>
          <a:p>
            <a:pPr>
              <a:defRPr/>
            </a:pPr>
            <a:r>
              <a:rPr lang="en-US"/>
              <a:t>© 2016 McGraw-Hill Education. All Rights Reserved.</a:t>
            </a:r>
          </a:p>
        </p:txBody>
      </p:sp>
      <p:sp>
        <p:nvSpPr>
          <p:cNvPr id="3" name="Slide Number Placeholder 3"/>
          <p:cNvSpPr>
            <a:spLocks noGrp="1"/>
          </p:cNvSpPr>
          <p:nvPr>
            <p:ph type="sldNum" sz="quarter" idx="11"/>
          </p:nvPr>
        </p:nvSpPr>
        <p:spPr/>
        <p:txBody>
          <a:bodyPr/>
          <a:lstStyle>
            <a:lvl1pPr fontAlgn="auto">
              <a:spcBef>
                <a:spcPts val="0"/>
              </a:spcBef>
              <a:spcAft>
                <a:spcPts val="0"/>
              </a:spcAft>
              <a:defRPr>
                <a:latin typeface="+mn-lt"/>
                <a:cs typeface="+mn-cs"/>
              </a:defRPr>
            </a:lvl1pPr>
          </a:lstStyle>
          <a:p>
            <a:pPr>
              <a:defRPr/>
            </a:pPr>
            <a:fld id="{648C901A-3687-4071-A0A8-0D215FC02136}" type="slidenum">
              <a:rPr lang="en-US"/>
              <a:pPr>
                <a:defRPr/>
              </a:pPr>
              <a:t>‹#›</a:t>
            </a:fld>
            <a:endParaRPr lang="en-US"/>
          </a:p>
        </p:txBody>
      </p:sp>
    </p:spTree>
    <p:extLst>
      <p:ext uri="{BB962C8B-B14F-4D97-AF65-F5344CB8AC3E}">
        <p14:creationId xmlns:p14="http://schemas.microsoft.com/office/powerpoint/2010/main" val="21253343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5"/>
          <p:cNvSpPr>
            <a:spLocks noGrp="1"/>
          </p:cNvSpPr>
          <p:nvPr>
            <p:ph type="ftr" sz="quarter" idx="10"/>
          </p:nvPr>
        </p:nvSpPr>
        <p:spPr/>
        <p:txBody>
          <a:bodyPr/>
          <a:lstStyle>
            <a:lvl1pPr fontAlgn="auto">
              <a:spcBef>
                <a:spcPts val="0"/>
              </a:spcBef>
              <a:spcAft>
                <a:spcPts val="0"/>
              </a:spcAft>
              <a:defRPr>
                <a:latin typeface="+mn-lt"/>
                <a:cs typeface="+mn-cs"/>
              </a:defRPr>
            </a:lvl1pPr>
          </a:lstStyle>
          <a:p>
            <a:pPr>
              <a:defRPr/>
            </a:pPr>
            <a:r>
              <a:rPr lang="en-US"/>
              <a:t>© 2016 McGraw-Hill Education. All Rights Reserved.</a:t>
            </a:r>
          </a:p>
        </p:txBody>
      </p:sp>
      <p:sp>
        <p:nvSpPr>
          <p:cNvPr id="6" name="Slide Number Placeholder 6"/>
          <p:cNvSpPr>
            <a:spLocks noGrp="1"/>
          </p:cNvSpPr>
          <p:nvPr>
            <p:ph type="sldNum" sz="quarter" idx="11"/>
          </p:nvPr>
        </p:nvSpPr>
        <p:spPr/>
        <p:txBody>
          <a:bodyPr/>
          <a:lstStyle>
            <a:lvl1pPr fontAlgn="auto">
              <a:spcBef>
                <a:spcPts val="0"/>
              </a:spcBef>
              <a:spcAft>
                <a:spcPts val="0"/>
              </a:spcAft>
              <a:defRPr>
                <a:latin typeface="+mn-lt"/>
                <a:cs typeface="+mn-cs"/>
              </a:defRPr>
            </a:lvl1pPr>
          </a:lstStyle>
          <a:p>
            <a:pPr>
              <a:defRPr/>
            </a:pPr>
            <a:fld id="{48591939-FCD0-4ED0-9984-84291CC843A8}" type="slidenum">
              <a:rPr lang="en-US"/>
              <a:pPr>
                <a:defRPr/>
              </a:pPr>
              <a:t>‹#›</a:t>
            </a:fld>
            <a:endParaRPr lang="en-US"/>
          </a:p>
        </p:txBody>
      </p:sp>
    </p:spTree>
    <p:extLst>
      <p:ext uri="{BB962C8B-B14F-4D97-AF65-F5344CB8AC3E}">
        <p14:creationId xmlns:p14="http://schemas.microsoft.com/office/powerpoint/2010/main" val="39720804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5"/>
          <p:cNvSpPr>
            <a:spLocks noGrp="1"/>
          </p:cNvSpPr>
          <p:nvPr>
            <p:ph type="ftr" sz="quarter" idx="10"/>
          </p:nvPr>
        </p:nvSpPr>
        <p:spPr/>
        <p:txBody>
          <a:bodyPr/>
          <a:lstStyle>
            <a:lvl1pPr fontAlgn="auto">
              <a:spcBef>
                <a:spcPts val="0"/>
              </a:spcBef>
              <a:spcAft>
                <a:spcPts val="0"/>
              </a:spcAft>
              <a:defRPr>
                <a:latin typeface="+mn-lt"/>
                <a:cs typeface="+mn-cs"/>
              </a:defRPr>
            </a:lvl1pPr>
          </a:lstStyle>
          <a:p>
            <a:pPr>
              <a:defRPr/>
            </a:pPr>
            <a:r>
              <a:rPr lang="en-US"/>
              <a:t>© 2016 McGraw-Hill Education. All Rights Reserved.</a:t>
            </a:r>
          </a:p>
        </p:txBody>
      </p:sp>
      <p:sp>
        <p:nvSpPr>
          <p:cNvPr id="6" name="Slide Number Placeholder 6"/>
          <p:cNvSpPr>
            <a:spLocks noGrp="1"/>
          </p:cNvSpPr>
          <p:nvPr>
            <p:ph type="sldNum" sz="quarter" idx="11"/>
          </p:nvPr>
        </p:nvSpPr>
        <p:spPr/>
        <p:txBody>
          <a:bodyPr/>
          <a:lstStyle>
            <a:lvl1pPr fontAlgn="auto">
              <a:spcBef>
                <a:spcPts val="0"/>
              </a:spcBef>
              <a:spcAft>
                <a:spcPts val="0"/>
              </a:spcAft>
              <a:defRPr>
                <a:latin typeface="+mn-lt"/>
                <a:cs typeface="+mn-cs"/>
              </a:defRPr>
            </a:lvl1pPr>
          </a:lstStyle>
          <a:p>
            <a:pPr>
              <a:defRPr/>
            </a:pPr>
            <a:fld id="{6F15B784-9014-493B-AE9B-D7350158E861}" type="slidenum">
              <a:rPr lang="en-US"/>
              <a:pPr>
                <a:defRPr/>
              </a:pPr>
              <a:t>‹#›</a:t>
            </a:fld>
            <a:endParaRPr lang="en-US"/>
          </a:p>
        </p:txBody>
      </p:sp>
    </p:spTree>
    <p:extLst>
      <p:ext uri="{BB962C8B-B14F-4D97-AF65-F5344CB8AC3E}">
        <p14:creationId xmlns:p14="http://schemas.microsoft.com/office/powerpoint/2010/main" val="19122369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10"/>
          </p:nvPr>
        </p:nvSpPr>
        <p:spPr/>
        <p:txBody>
          <a:bodyPr/>
          <a:lstStyle>
            <a:lvl1pPr fontAlgn="auto">
              <a:spcBef>
                <a:spcPts val="0"/>
              </a:spcBef>
              <a:spcAft>
                <a:spcPts val="0"/>
              </a:spcAft>
              <a:defRPr>
                <a:latin typeface="+mn-lt"/>
                <a:cs typeface="+mn-cs"/>
              </a:defRPr>
            </a:lvl1pPr>
          </a:lstStyle>
          <a:p>
            <a:pPr>
              <a:defRPr/>
            </a:pPr>
            <a:r>
              <a:rPr lang="en-US"/>
              <a:t>© 2016 McGraw-Hill Education. All Rights Reserved.</a:t>
            </a:r>
          </a:p>
        </p:txBody>
      </p:sp>
      <p:sp>
        <p:nvSpPr>
          <p:cNvPr id="5" name="Slide Number Placeholder 5"/>
          <p:cNvSpPr>
            <a:spLocks noGrp="1"/>
          </p:cNvSpPr>
          <p:nvPr>
            <p:ph type="sldNum" sz="quarter" idx="11"/>
          </p:nvPr>
        </p:nvSpPr>
        <p:spPr/>
        <p:txBody>
          <a:bodyPr/>
          <a:lstStyle>
            <a:lvl1pPr fontAlgn="auto">
              <a:spcBef>
                <a:spcPts val="0"/>
              </a:spcBef>
              <a:spcAft>
                <a:spcPts val="0"/>
              </a:spcAft>
              <a:defRPr>
                <a:latin typeface="+mn-lt"/>
                <a:cs typeface="+mn-cs"/>
              </a:defRPr>
            </a:lvl1pPr>
          </a:lstStyle>
          <a:p>
            <a:pPr>
              <a:defRPr/>
            </a:pPr>
            <a:fld id="{C1B8F393-8A86-431C-ABE2-10D53F6C495D}" type="slidenum">
              <a:rPr lang="en-US"/>
              <a:pPr>
                <a:defRPr/>
              </a:pPr>
              <a:t>‹#›</a:t>
            </a:fld>
            <a:endParaRPr lang="en-US"/>
          </a:p>
        </p:txBody>
      </p:sp>
    </p:spTree>
    <p:extLst>
      <p:ext uri="{BB962C8B-B14F-4D97-AF65-F5344CB8AC3E}">
        <p14:creationId xmlns:p14="http://schemas.microsoft.com/office/powerpoint/2010/main" val="3768507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1" y="100939"/>
            <a:ext cx="8686800" cy="860961"/>
          </a:xfrm>
        </p:spPr>
        <p:txBody>
          <a:bodyPr/>
          <a:lstStyle>
            <a:lvl1pPr>
              <a:defRPr sz="3600">
                <a:solidFill>
                  <a:srgbClr val="005EA4"/>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fontAlgn="auto">
              <a:spcAft>
                <a:spcPts val="0"/>
              </a:spcAft>
              <a:defRPr/>
            </a:lvl1pPr>
          </a:lstStyle>
          <a:p>
            <a:pPr>
              <a:defRPr/>
            </a:pPr>
            <a:fld id="{19EB1860-D6C4-44E9-9ECD-BFC77AF99735}" type="slidenum">
              <a:rPr lang="en-US"/>
              <a:pPr>
                <a:defRPr/>
              </a:pPr>
              <a:t>‹#›</a:t>
            </a:fld>
            <a:endParaRPr lang="en-US"/>
          </a:p>
        </p:txBody>
      </p:sp>
      <p:sp>
        <p:nvSpPr>
          <p:cNvPr id="5" name="Footer Placeholder 4"/>
          <p:cNvSpPr>
            <a:spLocks noGrp="1"/>
          </p:cNvSpPr>
          <p:nvPr>
            <p:ph type="ftr" sz="quarter" idx="11"/>
          </p:nvPr>
        </p:nvSpPr>
        <p:spPr/>
        <p:txBody>
          <a:bodyPr/>
          <a:lstStyle>
            <a:lvl1pPr fontAlgn="auto">
              <a:spcBef>
                <a:spcPts val="0"/>
              </a:spcBef>
              <a:spcAft>
                <a:spcPts val="0"/>
              </a:spcAft>
              <a:defRPr/>
            </a:lvl1pPr>
          </a:lstStyle>
          <a:p>
            <a:pPr>
              <a:defRPr/>
            </a:pPr>
            <a:r>
              <a:rPr lang="en-US"/>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565206808"/>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10"/>
          </p:nvPr>
        </p:nvSpPr>
        <p:spPr/>
        <p:txBody>
          <a:bodyPr/>
          <a:lstStyle>
            <a:lvl1pPr fontAlgn="auto">
              <a:spcBef>
                <a:spcPts val="0"/>
              </a:spcBef>
              <a:spcAft>
                <a:spcPts val="0"/>
              </a:spcAft>
              <a:defRPr>
                <a:latin typeface="+mn-lt"/>
                <a:cs typeface="+mn-cs"/>
              </a:defRPr>
            </a:lvl1pPr>
          </a:lstStyle>
          <a:p>
            <a:pPr>
              <a:defRPr/>
            </a:pPr>
            <a:r>
              <a:rPr lang="en-US"/>
              <a:t>© 2016 McGraw-Hill Education. All Rights Reserved.</a:t>
            </a:r>
          </a:p>
        </p:txBody>
      </p:sp>
      <p:sp>
        <p:nvSpPr>
          <p:cNvPr id="5" name="Slide Number Placeholder 5"/>
          <p:cNvSpPr>
            <a:spLocks noGrp="1"/>
          </p:cNvSpPr>
          <p:nvPr>
            <p:ph type="sldNum" sz="quarter" idx="11"/>
          </p:nvPr>
        </p:nvSpPr>
        <p:spPr/>
        <p:txBody>
          <a:bodyPr/>
          <a:lstStyle>
            <a:lvl1pPr fontAlgn="auto">
              <a:spcBef>
                <a:spcPts val="0"/>
              </a:spcBef>
              <a:spcAft>
                <a:spcPts val="0"/>
              </a:spcAft>
              <a:defRPr>
                <a:latin typeface="+mn-lt"/>
                <a:cs typeface="+mn-cs"/>
              </a:defRPr>
            </a:lvl1pPr>
          </a:lstStyle>
          <a:p>
            <a:pPr>
              <a:defRPr/>
            </a:pPr>
            <a:fld id="{FAC04F94-217B-47E0-8315-7EB0B66E256A}" type="slidenum">
              <a:rPr lang="en-US"/>
              <a:pPr>
                <a:defRPr/>
              </a:pPr>
              <a:t>‹#›</a:t>
            </a:fld>
            <a:endParaRPr lang="en-US"/>
          </a:p>
        </p:txBody>
      </p:sp>
    </p:spTree>
    <p:extLst>
      <p:ext uri="{BB962C8B-B14F-4D97-AF65-F5344CB8AC3E}">
        <p14:creationId xmlns:p14="http://schemas.microsoft.com/office/powerpoint/2010/main" val="1263115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0"/>
            <a:ext cx="9153525" cy="6858000"/>
          </a:xfrm>
          <a:prstGeom prst="rect">
            <a:avLst/>
          </a:pr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a:xfrm>
            <a:off x="-19050" y="0"/>
            <a:ext cx="9134475" cy="685800"/>
          </a:xfrm>
          <a:prstGeom prst="rect">
            <a:avLst/>
          </a:prstGeom>
          <a:solidFill>
            <a:srgbClr val="081D48"/>
          </a:solidFill>
        </p:spPr>
        <p:txBody>
          <a:bodyPr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US" altLang="en-US" dirty="0">
                <a:solidFill>
                  <a:prstClr val="white"/>
                </a:solidFill>
              </a:rPr>
              <a:t>Click to edit Master title style</a:t>
            </a:r>
          </a:p>
        </p:txBody>
      </p:sp>
      <p:sp>
        <p:nvSpPr>
          <p:cNvPr id="5" name="TextBox 4"/>
          <p:cNvSpPr txBox="1">
            <a:spLocks noChangeArrowheads="1"/>
          </p:cNvSpPr>
          <p:nvPr/>
        </p:nvSpPr>
        <p:spPr bwMode="auto">
          <a:xfrm>
            <a:off x="-19050" y="6629400"/>
            <a:ext cx="9153525" cy="228600"/>
          </a:xfrm>
          <a:prstGeom prst="rect">
            <a:avLst/>
          </a:prstGeom>
          <a:solidFill>
            <a:srgbClr val="081D48"/>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defRPr/>
            </a:pPr>
            <a:endParaRPr lang="en-US" sz="3200">
              <a:solidFill>
                <a:srgbClr val="000000"/>
              </a:solidFill>
            </a:endParaRPr>
          </a:p>
        </p:txBody>
      </p:sp>
      <p:sp>
        <p:nvSpPr>
          <p:cNvPr id="2" name="Title 1"/>
          <p:cNvSpPr>
            <a:spLocks noGrp="1"/>
          </p:cNvSpPr>
          <p:nvPr>
            <p:ph type="ctrTitle"/>
          </p:nvPr>
        </p:nvSpPr>
        <p:spPr>
          <a:xfrm>
            <a:off x="3048000" y="685800"/>
            <a:ext cx="5334000" cy="1981200"/>
          </a:xfrm>
          <a:noFill/>
        </p:spPr>
        <p:txBody>
          <a:bodyPr anchorCtr="1"/>
          <a:lstStyle>
            <a:lvl1pPr algn="l">
              <a:defRPr sz="5400" i="0" baseline="0">
                <a:solidFill>
                  <a:schemeClr val="bg1"/>
                </a:solidFill>
              </a:defRPr>
            </a:lvl1pPr>
          </a:lstStyle>
          <a:p>
            <a:r>
              <a:rPr lang="en-US"/>
              <a:t>Click to edit Master title style</a:t>
            </a:r>
            <a:endParaRPr lang="en-US" dirty="0"/>
          </a:p>
        </p:txBody>
      </p:sp>
      <p:sp>
        <p:nvSpPr>
          <p:cNvPr id="6" name="Footer Placeholder 4"/>
          <p:cNvSpPr>
            <a:spLocks noGrp="1"/>
          </p:cNvSpPr>
          <p:nvPr>
            <p:ph type="ftr" sz="quarter" idx="10"/>
          </p:nvPr>
        </p:nvSpPr>
        <p:spPr>
          <a:xfrm>
            <a:off x="2971800" y="6673850"/>
            <a:ext cx="3048000" cy="184150"/>
          </a:xfrm>
        </p:spPr>
        <p:txBody>
          <a:bodyPr/>
          <a:lstStyle>
            <a:lvl1pPr fontAlgn="auto">
              <a:spcBef>
                <a:spcPts val="0"/>
              </a:spcBef>
              <a:spcAft>
                <a:spcPts val="0"/>
              </a:spcAft>
              <a:defRPr sz="900">
                <a:solidFill>
                  <a:srgbClr val="D1900D"/>
                </a:solidFill>
                <a:latin typeface="+mn-lt"/>
                <a:cs typeface="+mn-cs"/>
              </a:defRPr>
            </a:lvl1pPr>
          </a:lstStyle>
          <a:p>
            <a:pPr>
              <a:defRPr/>
            </a:pPr>
            <a:r>
              <a:rPr lang="en-US"/>
              <a:t>© 2016 McGraw-Hill Education. All Rights Reserved.</a:t>
            </a:r>
          </a:p>
        </p:txBody>
      </p:sp>
    </p:spTree>
    <p:extLst>
      <p:ext uri="{BB962C8B-B14F-4D97-AF65-F5344CB8AC3E}">
        <p14:creationId xmlns:p14="http://schemas.microsoft.com/office/powerpoint/2010/main" val="8444993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xfrm>
            <a:off x="457200" y="6245225"/>
            <a:ext cx="2133600" cy="476250"/>
          </a:xfrm>
          <a:prstGeom prst="rect">
            <a:avLst/>
          </a:prstGeom>
        </p:spPr>
        <p:txBody>
          <a:bodyPr/>
          <a:lstStyle>
            <a:lvl1pPr>
              <a:defRPr sz="3200">
                <a:solidFill>
                  <a:srgbClr val="990033"/>
                </a:solidFill>
                <a:latin typeface="Arial" charset="0"/>
                <a:cs typeface="Arial" charset="0"/>
              </a:defRPr>
            </a:lvl1pPr>
          </a:lstStyle>
          <a:p>
            <a:pPr>
              <a:defRPr/>
            </a:pPr>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atin typeface="+mn-lt"/>
                <a:cs typeface="+mn-cs"/>
              </a:defRPr>
            </a:lvl1pPr>
          </a:lstStyle>
          <a:p>
            <a:pPr>
              <a:defRPr/>
            </a:pPr>
            <a:r>
              <a:rPr lang="en-US"/>
              <a:t>© 2016 McGraw-Hill Education. All Rights Reserved.</a:t>
            </a:r>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atin typeface="+mn-lt"/>
                <a:cs typeface="+mn-cs"/>
              </a:defRPr>
            </a:lvl1pPr>
          </a:lstStyle>
          <a:p>
            <a:pPr>
              <a:defRPr/>
            </a:pPr>
            <a:fld id="{42B4CEB1-E069-459A-B2EF-3286FE788FBE}" type="slidenum">
              <a:rPr lang="en-US"/>
              <a:pPr>
                <a:defRPr/>
              </a:pPr>
              <a:t>‹#›</a:t>
            </a:fld>
            <a:endParaRPr lang="en-US"/>
          </a:p>
        </p:txBody>
      </p:sp>
    </p:spTree>
    <p:extLst>
      <p:ext uri="{BB962C8B-B14F-4D97-AF65-F5344CB8AC3E}">
        <p14:creationId xmlns:p14="http://schemas.microsoft.com/office/powerpoint/2010/main" val="6113131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0"/>
            <a:ext cx="9239250" cy="6858000"/>
          </a:xfrm>
          <a:prstGeom prst="rect">
            <a:avLst/>
          </a:pr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a:xfrm>
            <a:off x="-19050" y="-76200"/>
            <a:ext cx="9239250" cy="762000"/>
          </a:xfrm>
          <a:prstGeom prst="rect">
            <a:avLst/>
          </a:prstGeom>
          <a:solidFill>
            <a:srgbClr val="081D48"/>
          </a:solidFill>
        </p:spPr>
        <p:txBody>
          <a:bodyPr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US" altLang="en-US" dirty="0">
                <a:solidFill>
                  <a:prstClr val="white"/>
                </a:solidFill>
              </a:rPr>
              <a:t>Pricing with Market Power</a:t>
            </a:r>
          </a:p>
        </p:txBody>
      </p:sp>
      <p:sp>
        <p:nvSpPr>
          <p:cNvPr id="5" name="TextBox 4"/>
          <p:cNvSpPr txBox="1">
            <a:spLocks noChangeArrowheads="1"/>
          </p:cNvSpPr>
          <p:nvPr/>
        </p:nvSpPr>
        <p:spPr bwMode="auto">
          <a:xfrm>
            <a:off x="-19050" y="6629400"/>
            <a:ext cx="9239250" cy="228600"/>
          </a:xfrm>
          <a:prstGeom prst="rect">
            <a:avLst/>
          </a:prstGeom>
          <a:solidFill>
            <a:srgbClr val="081D48"/>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defRPr/>
            </a:pPr>
            <a:endParaRPr lang="en-US">
              <a:solidFill>
                <a:srgbClr val="000000"/>
              </a:solidFill>
            </a:endParaRPr>
          </a:p>
        </p:txBody>
      </p:sp>
      <p:sp>
        <p:nvSpPr>
          <p:cNvPr id="2" name="Title 1"/>
          <p:cNvSpPr>
            <a:spLocks noGrp="1"/>
          </p:cNvSpPr>
          <p:nvPr>
            <p:ph type="ctrTitle"/>
          </p:nvPr>
        </p:nvSpPr>
        <p:spPr>
          <a:xfrm>
            <a:off x="3048000" y="685800"/>
            <a:ext cx="5334000" cy="1981200"/>
          </a:xfrm>
          <a:noFill/>
        </p:spPr>
        <p:txBody>
          <a:bodyPr anchorCtr="1"/>
          <a:lstStyle>
            <a:lvl1pPr algn="l">
              <a:defRPr sz="5400" i="0" baseline="0">
                <a:solidFill>
                  <a:srgbClr val="FFC000"/>
                </a:solidFill>
              </a:defRPr>
            </a:lvl1pPr>
          </a:lstStyle>
          <a:p>
            <a:r>
              <a:rPr lang="en-US"/>
              <a:t>Click to edit Master title style</a:t>
            </a:r>
            <a:endParaRPr lang="en-US" dirty="0"/>
          </a:p>
        </p:txBody>
      </p:sp>
      <p:sp>
        <p:nvSpPr>
          <p:cNvPr id="6" name="Footer Placeholder 4"/>
          <p:cNvSpPr>
            <a:spLocks noGrp="1"/>
          </p:cNvSpPr>
          <p:nvPr>
            <p:ph type="ftr" sz="quarter" idx="10"/>
          </p:nvPr>
        </p:nvSpPr>
        <p:spPr>
          <a:xfrm>
            <a:off x="2971800" y="6673850"/>
            <a:ext cx="3048000" cy="184150"/>
          </a:xfrm>
        </p:spPr>
        <p:txBody>
          <a:bodyPr/>
          <a:lstStyle>
            <a:lvl1pPr fontAlgn="auto">
              <a:spcBef>
                <a:spcPts val="0"/>
              </a:spcBef>
              <a:spcAft>
                <a:spcPts val="0"/>
              </a:spcAft>
              <a:defRPr sz="900">
                <a:solidFill>
                  <a:srgbClr val="D1900D"/>
                </a:solidFill>
                <a:latin typeface="+mn-lt"/>
                <a:cs typeface="+mn-cs"/>
              </a:defRPr>
            </a:lvl1pPr>
          </a:lstStyle>
          <a:p>
            <a:pPr>
              <a:defRPr/>
            </a:pPr>
            <a:r>
              <a:rPr lang="en-US"/>
              <a:t>© 2016 McGraw-Hill Education. All Rights Reserved.</a:t>
            </a:r>
          </a:p>
        </p:txBody>
      </p:sp>
    </p:spTree>
    <p:extLst>
      <p:ext uri="{BB962C8B-B14F-4D97-AF65-F5344CB8AC3E}">
        <p14:creationId xmlns:p14="http://schemas.microsoft.com/office/powerpoint/2010/main" val="29926190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1975" y="152400"/>
            <a:ext cx="8124825"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10"/>
          </p:nvPr>
        </p:nvSpPr>
        <p:spPr>
          <a:xfrm>
            <a:off x="3119438" y="6553200"/>
            <a:ext cx="2895600" cy="295275"/>
          </a:xfrm>
        </p:spPr>
        <p:txBody>
          <a:bodyPr/>
          <a:lstStyle>
            <a:lvl1pPr fontAlgn="auto">
              <a:spcBef>
                <a:spcPts val="0"/>
              </a:spcBef>
              <a:spcAft>
                <a:spcPts val="0"/>
              </a:spcAft>
              <a:defRPr sz="900">
                <a:solidFill>
                  <a:prstClr val="white"/>
                </a:solidFill>
                <a:latin typeface="+mn-lt"/>
                <a:cs typeface="+mn-cs"/>
              </a:defRPr>
            </a:lvl1pPr>
          </a:lstStyle>
          <a:p>
            <a:pPr>
              <a:defRPr/>
            </a:pPr>
            <a:r>
              <a:rPr lang="en-US"/>
              <a:t>© 2016 McGraw-Hill Education. All Rights Reserved.</a:t>
            </a:r>
          </a:p>
        </p:txBody>
      </p:sp>
      <p:sp>
        <p:nvSpPr>
          <p:cNvPr id="5" name="Slide Number Placeholder 5"/>
          <p:cNvSpPr>
            <a:spLocks noGrp="1"/>
          </p:cNvSpPr>
          <p:nvPr>
            <p:ph type="sldNum" sz="quarter" idx="11"/>
          </p:nvPr>
        </p:nvSpPr>
        <p:spPr>
          <a:xfrm>
            <a:off x="6981825" y="6470650"/>
            <a:ext cx="2133600" cy="365125"/>
          </a:xfrm>
        </p:spPr>
        <p:txBody>
          <a:bodyPr/>
          <a:lstStyle>
            <a:lvl1pPr fontAlgn="auto">
              <a:spcBef>
                <a:spcPts val="0"/>
              </a:spcBef>
              <a:spcAft>
                <a:spcPts val="0"/>
              </a:spcAft>
              <a:defRPr>
                <a:latin typeface="+mn-lt"/>
                <a:cs typeface="+mn-cs"/>
              </a:defRPr>
            </a:lvl1pPr>
          </a:lstStyle>
          <a:p>
            <a:pPr>
              <a:defRPr/>
            </a:pPr>
            <a:fld id="{4B15611F-E159-42E1-9107-B55F6650EDB9}" type="slidenum">
              <a:rPr lang="en-US"/>
              <a:pPr>
                <a:defRPr/>
              </a:pPr>
              <a:t>‹#›</a:t>
            </a:fld>
            <a:endParaRPr lang="en-US"/>
          </a:p>
        </p:txBody>
      </p:sp>
    </p:spTree>
    <p:extLst>
      <p:ext uri="{BB962C8B-B14F-4D97-AF65-F5344CB8AC3E}">
        <p14:creationId xmlns:p14="http://schemas.microsoft.com/office/powerpoint/2010/main" val="9135485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Footer Placeholder 4"/>
          <p:cNvSpPr>
            <a:spLocks noGrp="1"/>
          </p:cNvSpPr>
          <p:nvPr>
            <p:ph type="ftr" sz="quarter" idx="10"/>
          </p:nvPr>
        </p:nvSpPr>
        <p:spPr/>
        <p:txBody>
          <a:bodyPr/>
          <a:lstStyle>
            <a:lvl1pPr fontAlgn="auto">
              <a:spcBef>
                <a:spcPts val="0"/>
              </a:spcBef>
              <a:spcAft>
                <a:spcPts val="0"/>
              </a:spcAft>
              <a:defRPr>
                <a:latin typeface="+mn-lt"/>
                <a:cs typeface="+mn-cs"/>
              </a:defRPr>
            </a:lvl1pPr>
          </a:lstStyle>
          <a:p>
            <a:pPr>
              <a:defRPr/>
            </a:pPr>
            <a:r>
              <a:rPr lang="en-US"/>
              <a:t>© 2016 McGraw-Hill Education. All Rights Reserved.</a:t>
            </a:r>
          </a:p>
        </p:txBody>
      </p:sp>
      <p:sp>
        <p:nvSpPr>
          <p:cNvPr id="5" name="Slide Number Placeholder 5"/>
          <p:cNvSpPr>
            <a:spLocks noGrp="1"/>
          </p:cNvSpPr>
          <p:nvPr>
            <p:ph type="sldNum" sz="quarter" idx="11"/>
          </p:nvPr>
        </p:nvSpPr>
        <p:spPr/>
        <p:txBody>
          <a:bodyPr/>
          <a:lstStyle>
            <a:lvl1pPr fontAlgn="auto">
              <a:spcBef>
                <a:spcPts val="0"/>
              </a:spcBef>
              <a:spcAft>
                <a:spcPts val="0"/>
              </a:spcAft>
              <a:defRPr>
                <a:latin typeface="+mn-lt"/>
                <a:cs typeface="+mn-cs"/>
              </a:defRPr>
            </a:lvl1pPr>
          </a:lstStyle>
          <a:p>
            <a:pPr>
              <a:defRPr/>
            </a:pPr>
            <a:fld id="{5532BD2F-5FCD-40DE-93D4-7A3F0E21027C}" type="slidenum">
              <a:rPr lang="en-US"/>
              <a:pPr>
                <a:defRPr/>
              </a:pPr>
              <a:t>‹#›</a:t>
            </a:fld>
            <a:endParaRPr lang="en-US"/>
          </a:p>
        </p:txBody>
      </p:sp>
    </p:spTree>
    <p:extLst>
      <p:ext uri="{BB962C8B-B14F-4D97-AF65-F5344CB8AC3E}">
        <p14:creationId xmlns:p14="http://schemas.microsoft.com/office/powerpoint/2010/main" val="33388165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5"/>
          <p:cNvSpPr>
            <a:spLocks noGrp="1"/>
          </p:cNvSpPr>
          <p:nvPr>
            <p:ph type="ftr" sz="quarter" idx="10"/>
          </p:nvPr>
        </p:nvSpPr>
        <p:spPr/>
        <p:txBody>
          <a:bodyPr/>
          <a:lstStyle>
            <a:lvl1pPr fontAlgn="auto">
              <a:spcBef>
                <a:spcPts val="0"/>
              </a:spcBef>
              <a:spcAft>
                <a:spcPts val="0"/>
              </a:spcAft>
              <a:defRPr>
                <a:latin typeface="+mn-lt"/>
                <a:cs typeface="+mn-cs"/>
              </a:defRPr>
            </a:lvl1pPr>
          </a:lstStyle>
          <a:p>
            <a:pPr>
              <a:defRPr/>
            </a:pPr>
            <a:r>
              <a:rPr lang="en-US"/>
              <a:t>© 2016 McGraw-Hill Education. All Rights Reserved.</a:t>
            </a:r>
          </a:p>
        </p:txBody>
      </p:sp>
      <p:sp>
        <p:nvSpPr>
          <p:cNvPr id="6" name="Slide Number Placeholder 6"/>
          <p:cNvSpPr>
            <a:spLocks noGrp="1"/>
          </p:cNvSpPr>
          <p:nvPr>
            <p:ph type="sldNum" sz="quarter" idx="11"/>
          </p:nvPr>
        </p:nvSpPr>
        <p:spPr/>
        <p:txBody>
          <a:bodyPr/>
          <a:lstStyle>
            <a:lvl1pPr fontAlgn="auto">
              <a:spcBef>
                <a:spcPts val="0"/>
              </a:spcBef>
              <a:spcAft>
                <a:spcPts val="0"/>
              </a:spcAft>
              <a:defRPr>
                <a:latin typeface="+mn-lt"/>
                <a:cs typeface="+mn-cs"/>
              </a:defRPr>
            </a:lvl1pPr>
          </a:lstStyle>
          <a:p>
            <a:pPr>
              <a:defRPr/>
            </a:pPr>
            <a:fld id="{F7004202-B18A-4254-9513-EC3DE38BF82A}" type="slidenum">
              <a:rPr lang="en-US"/>
              <a:pPr>
                <a:defRPr/>
              </a:pPr>
              <a:t>‹#›</a:t>
            </a:fld>
            <a:endParaRPr lang="en-US"/>
          </a:p>
        </p:txBody>
      </p:sp>
    </p:spTree>
    <p:extLst>
      <p:ext uri="{BB962C8B-B14F-4D97-AF65-F5344CB8AC3E}">
        <p14:creationId xmlns:p14="http://schemas.microsoft.com/office/powerpoint/2010/main" val="29646644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7"/>
          <p:cNvSpPr>
            <a:spLocks noGrp="1"/>
          </p:cNvSpPr>
          <p:nvPr>
            <p:ph type="ftr" sz="quarter" idx="10"/>
          </p:nvPr>
        </p:nvSpPr>
        <p:spPr/>
        <p:txBody>
          <a:bodyPr/>
          <a:lstStyle>
            <a:lvl1pPr fontAlgn="auto">
              <a:spcBef>
                <a:spcPts val="0"/>
              </a:spcBef>
              <a:spcAft>
                <a:spcPts val="0"/>
              </a:spcAft>
              <a:defRPr>
                <a:latin typeface="+mn-lt"/>
                <a:cs typeface="+mn-cs"/>
              </a:defRPr>
            </a:lvl1pPr>
          </a:lstStyle>
          <a:p>
            <a:pPr>
              <a:defRPr/>
            </a:pPr>
            <a:r>
              <a:rPr lang="en-US"/>
              <a:t>© 2016 McGraw-Hill Education. All Rights Reserved.</a:t>
            </a:r>
          </a:p>
        </p:txBody>
      </p:sp>
      <p:sp>
        <p:nvSpPr>
          <p:cNvPr id="8" name="Slide Number Placeholder 8"/>
          <p:cNvSpPr>
            <a:spLocks noGrp="1"/>
          </p:cNvSpPr>
          <p:nvPr>
            <p:ph type="sldNum" sz="quarter" idx="11"/>
          </p:nvPr>
        </p:nvSpPr>
        <p:spPr/>
        <p:txBody>
          <a:bodyPr/>
          <a:lstStyle>
            <a:lvl1pPr fontAlgn="auto">
              <a:spcBef>
                <a:spcPts val="0"/>
              </a:spcBef>
              <a:spcAft>
                <a:spcPts val="0"/>
              </a:spcAft>
              <a:defRPr>
                <a:latin typeface="+mn-lt"/>
                <a:cs typeface="+mn-cs"/>
              </a:defRPr>
            </a:lvl1pPr>
          </a:lstStyle>
          <a:p>
            <a:pPr>
              <a:defRPr/>
            </a:pPr>
            <a:fld id="{B978586E-E9B3-48AD-A526-05AD5CA2C5C7}" type="slidenum">
              <a:rPr lang="en-US"/>
              <a:pPr>
                <a:defRPr/>
              </a:pPr>
              <a:t>‹#›</a:t>
            </a:fld>
            <a:endParaRPr lang="en-US"/>
          </a:p>
        </p:txBody>
      </p:sp>
    </p:spTree>
    <p:extLst>
      <p:ext uri="{BB962C8B-B14F-4D97-AF65-F5344CB8AC3E}">
        <p14:creationId xmlns:p14="http://schemas.microsoft.com/office/powerpoint/2010/main" val="7677168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3"/>
          <p:cNvSpPr>
            <a:spLocks noGrp="1"/>
          </p:cNvSpPr>
          <p:nvPr>
            <p:ph type="ftr" sz="quarter" idx="10"/>
          </p:nvPr>
        </p:nvSpPr>
        <p:spPr/>
        <p:txBody>
          <a:bodyPr/>
          <a:lstStyle>
            <a:lvl1pPr fontAlgn="auto">
              <a:spcBef>
                <a:spcPts val="0"/>
              </a:spcBef>
              <a:spcAft>
                <a:spcPts val="0"/>
              </a:spcAft>
              <a:defRPr>
                <a:latin typeface="+mn-lt"/>
                <a:cs typeface="+mn-cs"/>
              </a:defRPr>
            </a:lvl1pPr>
          </a:lstStyle>
          <a:p>
            <a:pPr>
              <a:defRPr/>
            </a:pPr>
            <a:r>
              <a:rPr lang="en-US"/>
              <a:t>© 2016 McGraw-Hill Education. All Rights Reserved.</a:t>
            </a:r>
          </a:p>
        </p:txBody>
      </p:sp>
      <p:sp>
        <p:nvSpPr>
          <p:cNvPr id="4" name="Slide Number Placeholder 4"/>
          <p:cNvSpPr>
            <a:spLocks noGrp="1"/>
          </p:cNvSpPr>
          <p:nvPr>
            <p:ph type="sldNum" sz="quarter" idx="11"/>
          </p:nvPr>
        </p:nvSpPr>
        <p:spPr/>
        <p:txBody>
          <a:bodyPr/>
          <a:lstStyle>
            <a:lvl1pPr fontAlgn="auto">
              <a:spcBef>
                <a:spcPts val="0"/>
              </a:spcBef>
              <a:spcAft>
                <a:spcPts val="0"/>
              </a:spcAft>
              <a:defRPr>
                <a:latin typeface="+mn-lt"/>
                <a:cs typeface="+mn-cs"/>
              </a:defRPr>
            </a:lvl1pPr>
          </a:lstStyle>
          <a:p>
            <a:pPr>
              <a:defRPr/>
            </a:pPr>
            <a:fld id="{27C2AC95-7C3E-4236-8A0E-AB90915B8F01}" type="slidenum">
              <a:rPr lang="en-US"/>
              <a:pPr>
                <a:defRPr/>
              </a:pPr>
              <a:t>‹#›</a:t>
            </a:fld>
            <a:endParaRPr lang="en-US"/>
          </a:p>
        </p:txBody>
      </p:sp>
    </p:spTree>
    <p:extLst>
      <p:ext uri="{BB962C8B-B14F-4D97-AF65-F5344CB8AC3E}">
        <p14:creationId xmlns:p14="http://schemas.microsoft.com/office/powerpoint/2010/main" val="32961377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2"/>
          <p:cNvSpPr>
            <a:spLocks noGrp="1"/>
          </p:cNvSpPr>
          <p:nvPr>
            <p:ph type="ftr" sz="quarter" idx="10"/>
          </p:nvPr>
        </p:nvSpPr>
        <p:spPr/>
        <p:txBody>
          <a:bodyPr/>
          <a:lstStyle>
            <a:lvl1pPr fontAlgn="auto">
              <a:spcBef>
                <a:spcPts val="0"/>
              </a:spcBef>
              <a:spcAft>
                <a:spcPts val="0"/>
              </a:spcAft>
              <a:defRPr>
                <a:latin typeface="+mn-lt"/>
                <a:cs typeface="+mn-cs"/>
              </a:defRPr>
            </a:lvl1pPr>
          </a:lstStyle>
          <a:p>
            <a:pPr>
              <a:defRPr/>
            </a:pPr>
            <a:r>
              <a:rPr lang="en-US"/>
              <a:t>© 2016 McGraw-Hill Education. All Rights Reserved.</a:t>
            </a:r>
          </a:p>
        </p:txBody>
      </p:sp>
      <p:sp>
        <p:nvSpPr>
          <p:cNvPr id="3" name="Slide Number Placeholder 3"/>
          <p:cNvSpPr>
            <a:spLocks noGrp="1"/>
          </p:cNvSpPr>
          <p:nvPr>
            <p:ph type="sldNum" sz="quarter" idx="11"/>
          </p:nvPr>
        </p:nvSpPr>
        <p:spPr/>
        <p:txBody>
          <a:bodyPr/>
          <a:lstStyle>
            <a:lvl1pPr fontAlgn="auto">
              <a:spcBef>
                <a:spcPts val="0"/>
              </a:spcBef>
              <a:spcAft>
                <a:spcPts val="0"/>
              </a:spcAft>
              <a:defRPr>
                <a:latin typeface="+mn-lt"/>
                <a:cs typeface="+mn-cs"/>
              </a:defRPr>
            </a:lvl1pPr>
          </a:lstStyle>
          <a:p>
            <a:pPr>
              <a:defRPr/>
            </a:pPr>
            <a:fld id="{AF5E8D35-C3F2-4CE9-AC87-BAA2A4CAE7F1}" type="slidenum">
              <a:rPr lang="en-US"/>
              <a:pPr>
                <a:defRPr/>
              </a:pPr>
              <a:t>‹#›</a:t>
            </a:fld>
            <a:endParaRPr lang="en-US"/>
          </a:p>
        </p:txBody>
      </p:sp>
    </p:spTree>
    <p:extLst>
      <p:ext uri="{BB962C8B-B14F-4D97-AF65-F5344CB8AC3E}">
        <p14:creationId xmlns:p14="http://schemas.microsoft.com/office/powerpoint/2010/main" val="2164509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40068" y="100939"/>
            <a:ext cx="7803931" cy="860961"/>
          </a:xfrm>
        </p:spPr>
        <p:txBody>
          <a:bodyPr/>
          <a:lstStyle/>
          <a:p>
            <a:r>
              <a:rPr lang="en-US" dirty="0"/>
              <a:t>Click to edit Master title style</a:t>
            </a:r>
          </a:p>
        </p:txBody>
      </p:sp>
      <p:sp>
        <p:nvSpPr>
          <p:cNvPr id="3" name="Content Placeholder 2"/>
          <p:cNvSpPr>
            <a:spLocks noGrp="1"/>
          </p:cNvSpPr>
          <p:nvPr>
            <p:ph idx="1"/>
          </p:nvPr>
        </p:nvSpPr>
        <p:spPr/>
        <p:txBody>
          <a:bodyPr/>
          <a:lstStyle>
            <a:lvl1pPr>
              <a:defRPr>
                <a:solidFill>
                  <a:srgbClr val="005EA4"/>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fontAlgn="auto">
              <a:spcAft>
                <a:spcPts val="0"/>
              </a:spcAft>
              <a:defRPr/>
            </a:lvl1pPr>
          </a:lstStyle>
          <a:p>
            <a:pPr>
              <a:defRPr/>
            </a:pPr>
            <a:fld id="{0EAC66E9-C3F5-4FA3-A011-881B634AAD66}" type="slidenum">
              <a:rPr lang="en-US"/>
              <a:pPr>
                <a:defRPr/>
              </a:pPr>
              <a:t>‹#›</a:t>
            </a:fld>
            <a:endParaRPr lang="en-US"/>
          </a:p>
        </p:txBody>
      </p:sp>
      <p:sp>
        <p:nvSpPr>
          <p:cNvPr id="5" name="Footer Placeholder 4"/>
          <p:cNvSpPr>
            <a:spLocks noGrp="1"/>
          </p:cNvSpPr>
          <p:nvPr>
            <p:ph type="ftr" sz="quarter" idx="11"/>
          </p:nvPr>
        </p:nvSpPr>
        <p:spPr/>
        <p:txBody>
          <a:bodyPr/>
          <a:lstStyle>
            <a:lvl1pPr fontAlgn="auto">
              <a:spcBef>
                <a:spcPts val="0"/>
              </a:spcBef>
              <a:spcAft>
                <a:spcPts val="0"/>
              </a:spcAft>
              <a:defRPr/>
            </a:lvl1pPr>
          </a:lstStyle>
          <a:p>
            <a:pPr>
              <a:defRPr/>
            </a:pPr>
            <a:r>
              <a:rPr lang="en-US"/>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3473132957"/>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5"/>
          <p:cNvSpPr>
            <a:spLocks noGrp="1"/>
          </p:cNvSpPr>
          <p:nvPr>
            <p:ph type="ftr" sz="quarter" idx="10"/>
          </p:nvPr>
        </p:nvSpPr>
        <p:spPr/>
        <p:txBody>
          <a:bodyPr/>
          <a:lstStyle>
            <a:lvl1pPr fontAlgn="auto">
              <a:spcBef>
                <a:spcPts val="0"/>
              </a:spcBef>
              <a:spcAft>
                <a:spcPts val="0"/>
              </a:spcAft>
              <a:defRPr>
                <a:latin typeface="+mn-lt"/>
                <a:cs typeface="+mn-cs"/>
              </a:defRPr>
            </a:lvl1pPr>
          </a:lstStyle>
          <a:p>
            <a:pPr>
              <a:defRPr/>
            </a:pPr>
            <a:r>
              <a:rPr lang="en-US"/>
              <a:t>© 2016 McGraw-Hill Education. All Rights Reserved.</a:t>
            </a:r>
          </a:p>
        </p:txBody>
      </p:sp>
      <p:sp>
        <p:nvSpPr>
          <p:cNvPr id="6" name="Slide Number Placeholder 6"/>
          <p:cNvSpPr>
            <a:spLocks noGrp="1"/>
          </p:cNvSpPr>
          <p:nvPr>
            <p:ph type="sldNum" sz="quarter" idx="11"/>
          </p:nvPr>
        </p:nvSpPr>
        <p:spPr/>
        <p:txBody>
          <a:bodyPr/>
          <a:lstStyle>
            <a:lvl1pPr fontAlgn="auto">
              <a:spcBef>
                <a:spcPts val="0"/>
              </a:spcBef>
              <a:spcAft>
                <a:spcPts val="0"/>
              </a:spcAft>
              <a:defRPr>
                <a:latin typeface="+mn-lt"/>
                <a:cs typeface="+mn-cs"/>
              </a:defRPr>
            </a:lvl1pPr>
          </a:lstStyle>
          <a:p>
            <a:pPr>
              <a:defRPr/>
            </a:pPr>
            <a:fld id="{3B4B889E-0994-4927-8723-A47632A56D30}" type="slidenum">
              <a:rPr lang="en-US"/>
              <a:pPr>
                <a:defRPr/>
              </a:pPr>
              <a:t>‹#›</a:t>
            </a:fld>
            <a:endParaRPr lang="en-US"/>
          </a:p>
        </p:txBody>
      </p:sp>
    </p:spTree>
    <p:extLst>
      <p:ext uri="{BB962C8B-B14F-4D97-AF65-F5344CB8AC3E}">
        <p14:creationId xmlns:p14="http://schemas.microsoft.com/office/powerpoint/2010/main" val="35090581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5"/>
          <p:cNvSpPr>
            <a:spLocks noGrp="1"/>
          </p:cNvSpPr>
          <p:nvPr>
            <p:ph type="ftr" sz="quarter" idx="10"/>
          </p:nvPr>
        </p:nvSpPr>
        <p:spPr/>
        <p:txBody>
          <a:bodyPr/>
          <a:lstStyle>
            <a:lvl1pPr fontAlgn="auto">
              <a:spcBef>
                <a:spcPts val="0"/>
              </a:spcBef>
              <a:spcAft>
                <a:spcPts val="0"/>
              </a:spcAft>
              <a:defRPr>
                <a:latin typeface="+mn-lt"/>
                <a:cs typeface="+mn-cs"/>
              </a:defRPr>
            </a:lvl1pPr>
          </a:lstStyle>
          <a:p>
            <a:pPr>
              <a:defRPr/>
            </a:pPr>
            <a:r>
              <a:rPr lang="en-US"/>
              <a:t>© 2016 McGraw-Hill Education. All Rights Reserved.</a:t>
            </a:r>
          </a:p>
        </p:txBody>
      </p:sp>
      <p:sp>
        <p:nvSpPr>
          <p:cNvPr id="6" name="Slide Number Placeholder 6"/>
          <p:cNvSpPr>
            <a:spLocks noGrp="1"/>
          </p:cNvSpPr>
          <p:nvPr>
            <p:ph type="sldNum" sz="quarter" idx="11"/>
          </p:nvPr>
        </p:nvSpPr>
        <p:spPr/>
        <p:txBody>
          <a:bodyPr/>
          <a:lstStyle>
            <a:lvl1pPr fontAlgn="auto">
              <a:spcBef>
                <a:spcPts val="0"/>
              </a:spcBef>
              <a:spcAft>
                <a:spcPts val="0"/>
              </a:spcAft>
              <a:defRPr>
                <a:latin typeface="+mn-lt"/>
                <a:cs typeface="+mn-cs"/>
              </a:defRPr>
            </a:lvl1pPr>
          </a:lstStyle>
          <a:p>
            <a:pPr>
              <a:defRPr/>
            </a:pPr>
            <a:fld id="{4149F690-BBD2-44EC-812A-4C2A340FFB2D}" type="slidenum">
              <a:rPr lang="en-US"/>
              <a:pPr>
                <a:defRPr/>
              </a:pPr>
              <a:t>‹#›</a:t>
            </a:fld>
            <a:endParaRPr lang="en-US"/>
          </a:p>
        </p:txBody>
      </p:sp>
    </p:spTree>
    <p:extLst>
      <p:ext uri="{BB962C8B-B14F-4D97-AF65-F5344CB8AC3E}">
        <p14:creationId xmlns:p14="http://schemas.microsoft.com/office/powerpoint/2010/main" val="38102856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10"/>
          </p:nvPr>
        </p:nvSpPr>
        <p:spPr/>
        <p:txBody>
          <a:bodyPr/>
          <a:lstStyle>
            <a:lvl1pPr fontAlgn="auto">
              <a:spcBef>
                <a:spcPts val="0"/>
              </a:spcBef>
              <a:spcAft>
                <a:spcPts val="0"/>
              </a:spcAft>
              <a:defRPr>
                <a:latin typeface="+mn-lt"/>
                <a:cs typeface="+mn-cs"/>
              </a:defRPr>
            </a:lvl1pPr>
          </a:lstStyle>
          <a:p>
            <a:pPr>
              <a:defRPr/>
            </a:pPr>
            <a:r>
              <a:rPr lang="en-US"/>
              <a:t>© 2016 McGraw-Hill Education. All Rights Reserved.</a:t>
            </a:r>
          </a:p>
        </p:txBody>
      </p:sp>
      <p:sp>
        <p:nvSpPr>
          <p:cNvPr id="5" name="Slide Number Placeholder 5"/>
          <p:cNvSpPr>
            <a:spLocks noGrp="1"/>
          </p:cNvSpPr>
          <p:nvPr>
            <p:ph type="sldNum" sz="quarter" idx="11"/>
          </p:nvPr>
        </p:nvSpPr>
        <p:spPr/>
        <p:txBody>
          <a:bodyPr/>
          <a:lstStyle>
            <a:lvl1pPr fontAlgn="auto">
              <a:spcBef>
                <a:spcPts val="0"/>
              </a:spcBef>
              <a:spcAft>
                <a:spcPts val="0"/>
              </a:spcAft>
              <a:defRPr>
                <a:latin typeface="+mn-lt"/>
                <a:cs typeface="+mn-cs"/>
              </a:defRPr>
            </a:lvl1pPr>
          </a:lstStyle>
          <a:p>
            <a:pPr>
              <a:defRPr/>
            </a:pPr>
            <a:fld id="{A97F2FF5-CFD1-4850-B82E-90C841723908}" type="slidenum">
              <a:rPr lang="en-US"/>
              <a:pPr>
                <a:defRPr/>
              </a:pPr>
              <a:t>‹#›</a:t>
            </a:fld>
            <a:endParaRPr lang="en-US"/>
          </a:p>
        </p:txBody>
      </p:sp>
    </p:spTree>
    <p:extLst>
      <p:ext uri="{BB962C8B-B14F-4D97-AF65-F5344CB8AC3E}">
        <p14:creationId xmlns:p14="http://schemas.microsoft.com/office/powerpoint/2010/main" val="19729060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10"/>
          </p:nvPr>
        </p:nvSpPr>
        <p:spPr/>
        <p:txBody>
          <a:bodyPr/>
          <a:lstStyle>
            <a:lvl1pPr fontAlgn="auto">
              <a:spcBef>
                <a:spcPts val="0"/>
              </a:spcBef>
              <a:spcAft>
                <a:spcPts val="0"/>
              </a:spcAft>
              <a:defRPr>
                <a:latin typeface="+mn-lt"/>
                <a:cs typeface="+mn-cs"/>
              </a:defRPr>
            </a:lvl1pPr>
          </a:lstStyle>
          <a:p>
            <a:pPr>
              <a:defRPr/>
            </a:pPr>
            <a:r>
              <a:rPr lang="en-US"/>
              <a:t>© 2016 McGraw-Hill Education. All Rights Reserved.</a:t>
            </a:r>
          </a:p>
        </p:txBody>
      </p:sp>
      <p:sp>
        <p:nvSpPr>
          <p:cNvPr id="5" name="Slide Number Placeholder 5"/>
          <p:cNvSpPr>
            <a:spLocks noGrp="1"/>
          </p:cNvSpPr>
          <p:nvPr>
            <p:ph type="sldNum" sz="quarter" idx="11"/>
          </p:nvPr>
        </p:nvSpPr>
        <p:spPr/>
        <p:txBody>
          <a:bodyPr/>
          <a:lstStyle>
            <a:lvl1pPr fontAlgn="auto">
              <a:spcBef>
                <a:spcPts val="0"/>
              </a:spcBef>
              <a:spcAft>
                <a:spcPts val="0"/>
              </a:spcAft>
              <a:defRPr>
                <a:latin typeface="+mn-lt"/>
                <a:cs typeface="+mn-cs"/>
              </a:defRPr>
            </a:lvl1pPr>
          </a:lstStyle>
          <a:p>
            <a:pPr>
              <a:defRPr/>
            </a:pPr>
            <a:fld id="{EEEC05BA-7437-48D1-B63D-E30F4962D71B}" type="slidenum">
              <a:rPr lang="en-US"/>
              <a:pPr>
                <a:defRPr/>
              </a:pPr>
              <a:t>‹#›</a:t>
            </a:fld>
            <a:endParaRPr lang="en-US"/>
          </a:p>
        </p:txBody>
      </p:sp>
    </p:spTree>
    <p:extLst>
      <p:ext uri="{BB962C8B-B14F-4D97-AF65-F5344CB8AC3E}">
        <p14:creationId xmlns:p14="http://schemas.microsoft.com/office/powerpoint/2010/main" val="37998511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0"/>
            <a:ext cx="9153525" cy="6858000"/>
          </a:xfrm>
          <a:prstGeom prst="rect">
            <a:avLst/>
          </a:pr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a:xfrm>
            <a:off x="-19050" y="0"/>
            <a:ext cx="9134475" cy="685800"/>
          </a:xfrm>
          <a:prstGeom prst="rect">
            <a:avLst/>
          </a:prstGeom>
          <a:solidFill>
            <a:srgbClr val="081D48"/>
          </a:solidFill>
        </p:spPr>
        <p:txBody>
          <a:bodyPr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US" altLang="en-US" dirty="0">
                <a:solidFill>
                  <a:prstClr val="white"/>
                </a:solidFill>
              </a:rPr>
              <a:t>Click to edit Master title style</a:t>
            </a:r>
          </a:p>
        </p:txBody>
      </p:sp>
      <p:sp>
        <p:nvSpPr>
          <p:cNvPr id="5" name="TextBox 4"/>
          <p:cNvSpPr txBox="1">
            <a:spLocks noChangeArrowheads="1"/>
          </p:cNvSpPr>
          <p:nvPr/>
        </p:nvSpPr>
        <p:spPr bwMode="auto">
          <a:xfrm>
            <a:off x="-19050" y="6629400"/>
            <a:ext cx="9153525" cy="228600"/>
          </a:xfrm>
          <a:prstGeom prst="rect">
            <a:avLst/>
          </a:prstGeom>
          <a:solidFill>
            <a:srgbClr val="081D48"/>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defRPr/>
            </a:pPr>
            <a:endParaRPr lang="en-US">
              <a:solidFill>
                <a:srgbClr val="000000"/>
              </a:solidFill>
            </a:endParaRPr>
          </a:p>
        </p:txBody>
      </p:sp>
      <p:sp>
        <p:nvSpPr>
          <p:cNvPr id="2" name="Title 1"/>
          <p:cNvSpPr>
            <a:spLocks noGrp="1"/>
          </p:cNvSpPr>
          <p:nvPr>
            <p:ph type="ctrTitle"/>
          </p:nvPr>
        </p:nvSpPr>
        <p:spPr>
          <a:xfrm>
            <a:off x="3048000" y="685800"/>
            <a:ext cx="5334000" cy="1981200"/>
          </a:xfrm>
          <a:noFill/>
        </p:spPr>
        <p:txBody>
          <a:bodyPr anchorCtr="1"/>
          <a:lstStyle>
            <a:lvl1pPr algn="l">
              <a:defRPr sz="5400" i="0" baseline="0">
                <a:solidFill>
                  <a:schemeClr val="bg1"/>
                </a:solidFill>
              </a:defRPr>
            </a:lvl1pPr>
          </a:lstStyle>
          <a:p>
            <a:r>
              <a:rPr lang="en-US"/>
              <a:t>Click to edit Master title style</a:t>
            </a:r>
            <a:endParaRPr lang="en-US" dirty="0"/>
          </a:p>
        </p:txBody>
      </p:sp>
      <p:sp>
        <p:nvSpPr>
          <p:cNvPr id="6" name="Footer Placeholder 4"/>
          <p:cNvSpPr>
            <a:spLocks noGrp="1"/>
          </p:cNvSpPr>
          <p:nvPr>
            <p:ph type="ftr" sz="quarter" idx="10"/>
          </p:nvPr>
        </p:nvSpPr>
        <p:spPr>
          <a:xfrm>
            <a:off x="2971800" y="6673850"/>
            <a:ext cx="3048000" cy="184150"/>
          </a:xfrm>
        </p:spPr>
        <p:txBody>
          <a:bodyPr/>
          <a:lstStyle>
            <a:lvl1pPr fontAlgn="auto">
              <a:spcBef>
                <a:spcPts val="0"/>
              </a:spcBef>
              <a:spcAft>
                <a:spcPts val="0"/>
              </a:spcAft>
              <a:defRPr sz="900">
                <a:solidFill>
                  <a:srgbClr val="D1900D"/>
                </a:solidFill>
                <a:latin typeface="+mn-lt"/>
                <a:cs typeface="+mn-cs"/>
              </a:defRPr>
            </a:lvl1pPr>
          </a:lstStyle>
          <a:p>
            <a:pPr>
              <a:defRPr/>
            </a:pPr>
            <a:r>
              <a:rPr lang="en-US"/>
              <a:t>© 2016 McGraw-Hill Education. All Rights Reserved.</a:t>
            </a:r>
          </a:p>
        </p:txBody>
      </p:sp>
    </p:spTree>
    <p:extLst>
      <p:ext uri="{BB962C8B-B14F-4D97-AF65-F5344CB8AC3E}">
        <p14:creationId xmlns:p14="http://schemas.microsoft.com/office/powerpoint/2010/main" val="24940753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xfrm>
            <a:off x="457200" y="6245225"/>
            <a:ext cx="2133600" cy="476250"/>
          </a:xfrm>
          <a:prstGeom prst="rect">
            <a:avLst/>
          </a:prstGeom>
        </p:spPr>
        <p:txBody>
          <a:bodyPr/>
          <a:lstStyle>
            <a:lvl1pPr>
              <a:defRPr>
                <a:solidFill>
                  <a:prstClr val="black"/>
                </a:solidFill>
                <a:latin typeface="Arial" charset="0"/>
                <a:cs typeface="Arial" charset="0"/>
              </a:defRPr>
            </a:lvl1pPr>
          </a:lstStyle>
          <a:p>
            <a:pPr>
              <a:defRPr/>
            </a:pPr>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atin typeface="+mn-lt"/>
                <a:cs typeface="+mn-cs"/>
              </a:defRPr>
            </a:lvl1pPr>
          </a:lstStyle>
          <a:p>
            <a:pPr>
              <a:defRPr/>
            </a:pPr>
            <a:r>
              <a:rPr lang="en-US"/>
              <a:t>© 2016 McGraw-Hill Education. All Rights Reserved.</a:t>
            </a:r>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atin typeface="+mn-lt"/>
                <a:cs typeface="+mn-cs"/>
              </a:defRPr>
            </a:lvl1pPr>
          </a:lstStyle>
          <a:p>
            <a:pPr>
              <a:defRPr/>
            </a:pPr>
            <a:fld id="{2088FCB9-0ABD-4EE1-A140-429747A7AF11}" type="slidenum">
              <a:rPr lang="en-US"/>
              <a:pPr>
                <a:defRPr/>
              </a:pPr>
              <a:t>‹#›</a:t>
            </a:fld>
            <a:endParaRPr lang="en-US"/>
          </a:p>
        </p:txBody>
      </p:sp>
    </p:spTree>
    <p:extLst>
      <p:ext uri="{BB962C8B-B14F-4D97-AF65-F5344CB8AC3E}">
        <p14:creationId xmlns:p14="http://schemas.microsoft.com/office/powerpoint/2010/main" val="3832735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40068" y="100939"/>
            <a:ext cx="7803931" cy="860961"/>
          </a:xfrm>
        </p:spPr>
        <p:txBody>
          <a:bodyPr/>
          <a:lstStyle/>
          <a:p>
            <a:r>
              <a:rPr lang="en-US" dirty="0"/>
              <a:t>Click to edit Master title style</a:t>
            </a:r>
          </a:p>
        </p:txBody>
      </p:sp>
      <p:sp>
        <p:nvSpPr>
          <p:cNvPr id="3" name="Content Placeholder 2"/>
          <p:cNvSpPr>
            <a:spLocks noGrp="1"/>
          </p:cNvSpPr>
          <p:nvPr>
            <p:ph idx="1"/>
          </p:nvPr>
        </p:nvSpPr>
        <p:spPr>
          <a:xfrm>
            <a:off x="277813" y="1025525"/>
            <a:ext cx="6656387" cy="5422900"/>
          </a:xfrm>
        </p:spPr>
        <p:txBody>
          <a:bodyPr/>
          <a:lstStyle>
            <a:lvl1pPr>
              <a:defRPr>
                <a:solidFill>
                  <a:srgbClr val="005EA4"/>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2"/>
          </p:nvPr>
        </p:nvSpPr>
        <p:spPr>
          <a:xfrm>
            <a:off x="7010400" y="4191000"/>
            <a:ext cx="2133600" cy="1295400"/>
          </a:xfrm>
        </p:spPr>
        <p:txBody>
          <a:bodyPr/>
          <a:lstStyle>
            <a:lvl1pPr marL="0" indent="0">
              <a:buNone/>
              <a:defRPr sz="2000" i="1">
                <a:solidFill>
                  <a:schemeClr val="accent6">
                    <a:lumMod val="50000"/>
                  </a:schemeClr>
                </a:solidFill>
                <a:latin typeface="Cambria" panose="02040503050406030204" pitchFamily="18" charset="0"/>
                <a:sym typeface="Wingdings" panose="05000000000000000000" pitchFamily="2" charset="2"/>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a:p>
            <a:pPr lvl="0"/>
            <a:r>
              <a:rPr lang="en-US" dirty="0"/>
              <a:t>Picture comment </a:t>
            </a:r>
          </a:p>
        </p:txBody>
      </p:sp>
      <p:sp>
        <p:nvSpPr>
          <p:cNvPr id="5" name="Rectangle 4"/>
          <p:cNvSpPr>
            <a:spLocks noGrp="1" noChangeArrowheads="1"/>
          </p:cNvSpPr>
          <p:nvPr>
            <p:ph type="sldNum" sz="quarter" idx="13"/>
          </p:nvPr>
        </p:nvSpPr>
        <p:spPr/>
        <p:txBody>
          <a:bodyPr/>
          <a:lstStyle>
            <a:lvl1pPr fontAlgn="auto">
              <a:spcAft>
                <a:spcPts val="0"/>
              </a:spcAft>
              <a:defRPr/>
            </a:lvl1pPr>
          </a:lstStyle>
          <a:p>
            <a:pPr>
              <a:defRPr/>
            </a:pPr>
            <a:fld id="{E7649E5F-929C-487F-8D9E-6C79F0417C7D}" type="slidenum">
              <a:rPr lang="en-US"/>
              <a:pPr>
                <a:defRPr/>
              </a:pPr>
              <a:t>‹#›</a:t>
            </a:fld>
            <a:endParaRPr lang="en-US"/>
          </a:p>
        </p:txBody>
      </p:sp>
      <p:sp>
        <p:nvSpPr>
          <p:cNvPr id="6" name="Footer Placeholder 4"/>
          <p:cNvSpPr>
            <a:spLocks noGrp="1"/>
          </p:cNvSpPr>
          <p:nvPr>
            <p:ph type="ftr" sz="quarter" idx="14"/>
          </p:nvPr>
        </p:nvSpPr>
        <p:spPr/>
        <p:txBody>
          <a:bodyPr/>
          <a:lstStyle>
            <a:lvl1pPr fontAlgn="auto">
              <a:spcBef>
                <a:spcPts val="0"/>
              </a:spcBef>
              <a:spcAft>
                <a:spcPts val="0"/>
              </a:spcAft>
              <a:defRPr/>
            </a:lvl1pPr>
          </a:lstStyle>
          <a:p>
            <a:pPr>
              <a:defRPr/>
            </a:pPr>
            <a:r>
              <a:rPr lang="en-US"/>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101136958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TextBox 1"/>
          <p:cNvSpPr txBox="1">
            <a:spLocks noChangeArrowheads="1"/>
          </p:cNvSpPr>
          <p:nvPr userDrawn="1"/>
        </p:nvSpPr>
        <p:spPr bwMode="auto">
          <a:xfrm>
            <a:off x="7543800" y="6324600"/>
            <a:ext cx="11430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r">
              <a:defRPr/>
            </a:pPr>
            <a:fld id="{4E3AF8E5-6F5A-4F11-83EE-8BCDEF886623}" type="slidenum">
              <a:rPr lang="en-US" sz="1700" smtClean="0">
                <a:solidFill>
                  <a:srgbClr val="B2B2B2"/>
                </a:solidFill>
                <a:latin typeface="Times New Roman" pitchFamily="18" charset="0"/>
                <a:ea typeface="Verdana" pitchFamily="34" charset="0"/>
                <a:cs typeface="Times New Roman" pitchFamily="18" charset="0"/>
              </a:rPr>
              <a:pPr algn="r">
                <a:defRPr/>
              </a:pPr>
              <a:t>‹#›</a:t>
            </a:fld>
            <a:endParaRPr lang="en-US" sz="1700">
              <a:solidFill>
                <a:srgbClr val="B2B2B2"/>
              </a:solidFill>
              <a:latin typeface="Times New Roman" pitchFamily="18" charset="0"/>
              <a:ea typeface="Verdana" pitchFamily="34" charset="0"/>
              <a:cs typeface="Times New Roman" pitchFamily="18" charset="0"/>
            </a:endParaRPr>
          </a:p>
        </p:txBody>
      </p:sp>
    </p:spTree>
    <p:extLst>
      <p:ext uri="{BB962C8B-B14F-4D97-AF65-F5344CB8AC3E}">
        <p14:creationId xmlns:p14="http://schemas.microsoft.com/office/powerpoint/2010/main" val="2022033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solidFill>
              </a:defRPr>
            </a:lvl1pPr>
          </a:lstStyle>
          <a:p>
            <a:r>
              <a:rPr lang="en-US" dirty="0"/>
              <a:t>Click to edit Master title style</a:t>
            </a:r>
          </a:p>
        </p:txBody>
      </p:sp>
      <p:sp>
        <p:nvSpPr>
          <p:cNvPr id="6" name="Text Placeholder 5"/>
          <p:cNvSpPr>
            <a:spLocks noGrp="1"/>
          </p:cNvSpPr>
          <p:nvPr>
            <p:ph type="body" sz="quarter" idx="12"/>
          </p:nvPr>
        </p:nvSpPr>
        <p:spPr>
          <a:xfrm>
            <a:off x="5435600" y="901700"/>
            <a:ext cx="3365500" cy="4826000"/>
          </a:xfrm>
        </p:spPr>
        <p:txBody>
          <a:bodyPr/>
          <a:lstStyle>
            <a:lvl1pPr marL="0" indent="0" algn="l">
              <a:spcBef>
                <a:spcPts val="0"/>
              </a:spcBef>
              <a:defRPr sz="1600"/>
            </a:lvl1pPr>
          </a:lstStyle>
          <a:p>
            <a:pPr lvl="0"/>
            <a:r>
              <a:rPr lang="en-US" dirty="0"/>
              <a:t>Click to edit Master text styles</a:t>
            </a:r>
          </a:p>
        </p:txBody>
      </p:sp>
      <p:sp>
        <p:nvSpPr>
          <p:cNvPr id="4" name="Rectangle 13"/>
          <p:cNvSpPr>
            <a:spLocks noGrp="1" noChangeArrowheads="1"/>
          </p:cNvSpPr>
          <p:nvPr>
            <p:ph type="sldNum" sz="quarter" idx="13"/>
          </p:nvPr>
        </p:nvSpPr>
        <p:spPr/>
        <p:txBody>
          <a:bodyPr/>
          <a:lstStyle>
            <a:lvl1pPr fontAlgn="auto">
              <a:spcAft>
                <a:spcPts val="0"/>
              </a:spcAft>
              <a:defRPr/>
            </a:lvl1pPr>
          </a:lstStyle>
          <a:p>
            <a:pPr>
              <a:defRPr/>
            </a:pPr>
            <a:fld id="{2CE89C66-7EBE-4DC5-B5F5-A0FB3570A519}" type="slidenum">
              <a:rPr lang="en-US"/>
              <a:pPr>
                <a:defRPr/>
              </a:pPr>
              <a:t>‹#›</a:t>
            </a:fld>
            <a:endParaRPr lang="en-US" dirty="0"/>
          </a:p>
        </p:txBody>
      </p:sp>
      <p:sp>
        <p:nvSpPr>
          <p:cNvPr id="5" name="Footer Placeholder 4"/>
          <p:cNvSpPr>
            <a:spLocks noGrp="1"/>
          </p:cNvSpPr>
          <p:nvPr>
            <p:ph type="ftr" sz="quarter" idx="14"/>
          </p:nvPr>
        </p:nvSpPr>
        <p:spPr/>
        <p:txBody>
          <a:bodyPr/>
          <a:lstStyle>
            <a:lvl1pPr fontAlgn="auto">
              <a:spcBef>
                <a:spcPts val="0"/>
              </a:spcBef>
              <a:spcAft>
                <a:spcPts val="0"/>
              </a:spcAft>
              <a:defRPr/>
            </a:lvl1pPr>
          </a:lstStyle>
          <a:p>
            <a:pPr>
              <a:defRPr/>
            </a:pPr>
            <a:r>
              <a:rPr lang="en-US"/>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928186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solidFill>
              </a:defRPr>
            </a:lvl1pPr>
          </a:lstStyle>
          <a:p>
            <a:r>
              <a:rPr lang="en-US" dirty="0"/>
              <a:t>Click to edit Master title style</a:t>
            </a:r>
          </a:p>
        </p:txBody>
      </p:sp>
      <p:sp>
        <p:nvSpPr>
          <p:cNvPr id="6" name="Text Placeholder 5"/>
          <p:cNvSpPr>
            <a:spLocks noGrp="1"/>
          </p:cNvSpPr>
          <p:nvPr>
            <p:ph type="body" sz="quarter" idx="12"/>
          </p:nvPr>
        </p:nvSpPr>
        <p:spPr>
          <a:xfrm>
            <a:off x="5435600" y="901700"/>
            <a:ext cx="3365500" cy="4826000"/>
          </a:xfrm>
        </p:spPr>
        <p:txBody>
          <a:bodyPr/>
          <a:lstStyle>
            <a:lvl1pPr marL="0" indent="0" algn="l">
              <a:spcBef>
                <a:spcPts val="0"/>
              </a:spcBef>
              <a:defRPr sz="1600"/>
            </a:lvl1pPr>
          </a:lstStyle>
          <a:p>
            <a:pPr lvl="0"/>
            <a:r>
              <a:rPr lang="en-US" dirty="0"/>
              <a:t>Click to edit Master text styles</a:t>
            </a:r>
          </a:p>
        </p:txBody>
      </p:sp>
      <p:sp>
        <p:nvSpPr>
          <p:cNvPr id="4" name="Rectangle 13"/>
          <p:cNvSpPr>
            <a:spLocks noGrp="1" noChangeArrowheads="1"/>
          </p:cNvSpPr>
          <p:nvPr>
            <p:ph type="sldNum" sz="quarter" idx="13"/>
          </p:nvPr>
        </p:nvSpPr>
        <p:spPr/>
        <p:txBody>
          <a:bodyPr/>
          <a:lstStyle>
            <a:lvl1pPr fontAlgn="auto">
              <a:spcAft>
                <a:spcPts val="0"/>
              </a:spcAft>
              <a:defRPr/>
            </a:lvl1pPr>
          </a:lstStyle>
          <a:p>
            <a:pPr>
              <a:defRPr/>
            </a:pPr>
            <a:fld id="{2CE89C66-7EBE-4DC5-B5F5-A0FB3570A519}" type="slidenum">
              <a:rPr lang="en-US"/>
              <a:pPr>
                <a:defRPr/>
              </a:pPr>
              <a:t>‹#›</a:t>
            </a:fld>
            <a:endParaRPr lang="en-US" dirty="0"/>
          </a:p>
        </p:txBody>
      </p:sp>
      <p:sp>
        <p:nvSpPr>
          <p:cNvPr id="5" name="Footer Placeholder 4"/>
          <p:cNvSpPr>
            <a:spLocks noGrp="1"/>
          </p:cNvSpPr>
          <p:nvPr>
            <p:ph type="ftr" sz="quarter" idx="14"/>
          </p:nvPr>
        </p:nvSpPr>
        <p:spPr/>
        <p:txBody>
          <a:bodyPr/>
          <a:lstStyle>
            <a:lvl1pPr fontAlgn="auto">
              <a:spcBef>
                <a:spcPts val="0"/>
              </a:spcBef>
              <a:spcAft>
                <a:spcPts val="0"/>
              </a:spcAft>
              <a:defRPr/>
            </a:lvl1pPr>
          </a:lstStyle>
          <a:p>
            <a:pPr>
              <a:defRPr/>
            </a:pPr>
            <a:r>
              <a:rPr lang="en-US"/>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1647980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solidFill>
              </a:defRPr>
            </a:lvl1pPr>
          </a:lstStyle>
          <a:p>
            <a:r>
              <a:rPr lang="en-US" dirty="0"/>
              <a:t>Click to edit Master title style</a:t>
            </a:r>
          </a:p>
        </p:txBody>
      </p:sp>
      <p:sp>
        <p:nvSpPr>
          <p:cNvPr id="6" name="Text Placeholder 5"/>
          <p:cNvSpPr>
            <a:spLocks noGrp="1"/>
          </p:cNvSpPr>
          <p:nvPr>
            <p:ph type="body" sz="quarter" idx="12"/>
          </p:nvPr>
        </p:nvSpPr>
        <p:spPr>
          <a:xfrm>
            <a:off x="5435600" y="901700"/>
            <a:ext cx="3365500" cy="4826000"/>
          </a:xfrm>
        </p:spPr>
        <p:txBody>
          <a:bodyPr/>
          <a:lstStyle>
            <a:lvl1pPr marL="0" indent="0" algn="l">
              <a:spcBef>
                <a:spcPts val="0"/>
              </a:spcBef>
              <a:defRPr sz="1600"/>
            </a:lvl1pPr>
          </a:lstStyle>
          <a:p>
            <a:pPr lvl="0"/>
            <a:r>
              <a:rPr lang="en-US" dirty="0"/>
              <a:t>Click to edit Master text styles</a:t>
            </a:r>
          </a:p>
        </p:txBody>
      </p:sp>
      <p:sp>
        <p:nvSpPr>
          <p:cNvPr id="4" name="Rectangle 13"/>
          <p:cNvSpPr>
            <a:spLocks noGrp="1" noChangeArrowheads="1"/>
          </p:cNvSpPr>
          <p:nvPr>
            <p:ph type="sldNum" sz="quarter" idx="13"/>
          </p:nvPr>
        </p:nvSpPr>
        <p:spPr/>
        <p:txBody>
          <a:bodyPr/>
          <a:lstStyle>
            <a:lvl1pPr fontAlgn="auto">
              <a:spcAft>
                <a:spcPts val="0"/>
              </a:spcAft>
              <a:defRPr/>
            </a:lvl1pPr>
          </a:lstStyle>
          <a:p>
            <a:pPr>
              <a:defRPr/>
            </a:pPr>
            <a:fld id="{2CE89C66-7EBE-4DC5-B5F5-A0FB3570A519}" type="slidenum">
              <a:rPr lang="en-US"/>
              <a:pPr>
                <a:defRPr/>
              </a:pPr>
              <a:t>‹#›</a:t>
            </a:fld>
            <a:endParaRPr lang="en-US" dirty="0"/>
          </a:p>
        </p:txBody>
      </p:sp>
      <p:sp>
        <p:nvSpPr>
          <p:cNvPr id="5" name="Footer Placeholder 4"/>
          <p:cNvSpPr>
            <a:spLocks noGrp="1"/>
          </p:cNvSpPr>
          <p:nvPr>
            <p:ph type="ftr" sz="quarter" idx="14"/>
          </p:nvPr>
        </p:nvSpPr>
        <p:spPr/>
        <p:txBody>
          <a:bodyPr/>
          <a:lstStyle>
            <a:lvl1pPr fontAlgn="auto">
              <a:spcBef>
                <a:spcPts val="0"/>
              </a:spcBef>
              <a:spcAft>
                <a:spcPts val="0"/>
              </a:spcAft>
              <a:defRPr/>
            </a:lvl1pPr>
          </a:lstStyle>
          <a:p>
            <a:pPr>
              <a:defRPr/>
            </a:pPr>
            <a:r>
              <a:rPr lang="en-US"/>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7274454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image" Target="../media/image29.jpeg"/><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29.jpeg"/><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2.xml"/><Relationship Id="rId1" Type="http://schemas.openxmlformats.org/officeDocument/2006/relationships/slideLayout" Target="../slideLayouts/slideLayout3.xml"/><Relationship Id="rId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10" Type="http://schemas.openxmlformats.org/officeDocument/2006/relationships/image" Target="../media/image9.png"/><Relationship Id="rId4" Type="http://schemas.openxmlformats.org/officeDocument/2006/relationships/slideLayout" Target="../slideLayouts/slideLayout7.xml"/><Relationship Id="rId9"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4.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theme" Target="../theme/theme5.xml"/><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theme" Target="../theme/theme6.xml"/><Relationship Id="rId1" Type="http://schemas.openxmlformats.org/officeDocument/2006/relationships/slideLayout" Target="../slideLayouts/slideLayout12.xml"/><Relationship Id="rId4" Type="http://schemas.openxmlformats.org/officeDocument/2006/relationships/image" Target="../media/image19.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theme" Target="../theme/theme7.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6.xml"/><Relationship Id="rId7" Type="http://schemas.openxmlformats.org/officeDocument/2006/relationships/image" Target="../media/image23.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8.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image" Target="../media/image25.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theme" Target="../theme/theme9.xml"/><Relationship Id="rId1" Type="http://schemas.openxmlformats.org/officeDocument/2006/relationships/slideLayout" Target="../slideLayouts/slideLayout19.xml"/><Relationship Id="rId5" Type="http://schemas.openxmlformats.org/officeDocument/2006/relationships/image" Target="../media/image28.png"/><Relationship Id="rId4" Type="http://schemas.openxmlformats.org/officeDocument/2006/relationships/image" Target="../media/image2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4"/>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484188"/>
            <a:ext cx="9144000" cy="6326187"/>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027" name="Picture 9"/>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6400800"/>
            <a:ext cx="9144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 name="Slide Number Placeholder 1"/>
          <p:cNvSpPr>
            <a:spLocks noGrp="1"/>
          </p:cNvSpPr>
          <p:nvPr>
            <p:ph type="sldNum" sz="quarter" idx="4"/>
          </p:nvPr>
        </p:nvSpPr>
        <p:spPr>
          <a:xfrm>
            <a:off x="8521700" y="6484938"/>
            <a:ext cx="622300" cy="409575"/>
          </a:xfrm>
          <a:prstGeom prst="rect">
            <a:avLst/>
          </a:prstGeom>
          <a:noFill/>
        </p:spPr>
        <p:txBody>
          <a:bodyPr vert="horz" lIns="91440" tIns="45720" rIns="91440" bIns="45720" rtlCol="0" anchor="ctr"/>
          <a:lstStyle>
            <a:lvl1pPr algn="r">
              <a:spcBef>
                <a:spcPct val="20000"/>
              </a:spcBef>
              <a:buFontTx/>
              <a:buNone/>
              <a:defRPr sz="1200">
                <a:solidFill>
                  <a:srgbClr val="FFFFFF"/>
                </a:solidFill>
                <a:latin typeface="+mn-lt"/>
                <a:cs typeface="+mn-cs"/>
              </a:defRPr>
            </a:lvl1pPr>
          </a:lstStyle>
          <a:p>
            <a:pPr>
              <a:defRPr/>
            </a:pPr>
            <a:fld id="{72D94ABB-FE28-409F-AB03-35B57A5A6626}" type="slidenum">
              <a:rPr lang="en-US"/>
              <a:pPr>
                <a:defRPr/>
              </a:pPr>
              <a:t>‹#›</a:t>
            </a:fld>
            <a:endParaRPr lang="en-US" dirty="0"/>
          </a:p>
        </p:txBody>
      </p:sp>
      <p:pic>
        <p:nvPicPr>
          <p:cNvPr id="1029" name="Picture 9"/>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9144000" cy="52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8" name="Content Placeholder 7"/>
          <p:cNvSpPr txBox="1">
            <a:spLocks/>
          </p:cNvSpPr>
          <p:nvPr userDrawn="1"/>
        </p:nvSpPr>
        <p:spPr>
          <a:xfrm>
            <a:off x="31750" y="766763"/>
            <a:ext cx="4540250" cy="20399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Bef>
                <a:spcPts val="0"/>
              </a:spcBef>
              <a:buFontTx/>
              <a:buNone/>
              <a:defRPr/>
            </a:pPr>
            <a:endParaRPr lang="en-US" sz="2200" i="1" kern="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031" name="Picture 17"/>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72000" y="150813"/>
            <a:ext cx="4572000" cy="302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3" name="Footer Placeholder 2"/>
          <p:cNvSpPr>
            <a:spLocks noGrp="1"/>
          </p:cNvSpPr>
          <p:nvPr>
            <p:ph type="ftr" sz="quarter" idx="3"/>
          </p:nvPr>
        </p:nvSpPr>
        <p:spPr>
          <a:xfrm>
            <a:off x="0" y="6400800"/>
            <a:ext cx="8540750" cy="457200"/>
          </a:xfrm>
          <a:prstGeom prst="rect">
            <a:avLst/>
          </a:prstGeom>
          <a:noFill/>
        </p:spPr>
        <p:txBody>
          <a:bodyPr vert="horz" lIns="91440" tIns="45720" rIns="91440" bIns="45720" rtlCol="0" anchor="ctr"/>
          <a:lstStyle>
            <a:lvl1pPr algn="l">
              <a:spcBef>
                <a:spcPts val="0"/>
              </a:spcBef>
              <a:buNone/>
              <a:defRPr sz="1000">
                <a:solidFill>
                  <a:srgbClr val="FFFFFF"/>
                </a:solidFill>
                <a:latin typeface="+mn-lt"/>
                <a:cs typeface="Arial" pitchFamily="34" charset="0"/>
              </a:defRPr>
            </a:lvl1pPr>
          </a:lstStyle>
          <a:p>
            <a:pPr>
              <a:defRPr/>
            </a:pPr>
            <a:r>
              <a:rPr lang="en-US"/>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cSld>
  <p:clrMap bg1="lt1" tx1="dk1" bg2="lt2" tx2="dk2" accent1="accent1" accent2="accent2" accent3="accent3" accent4="accent4" accent5="accent5" accent6="accent6" hlink="hlink" folHlink="folHlink"/>
  <p:sldLayoutIdLst>
    <p:sldLayoutId id="2147483832" r:id="rId1"/>
    <p:sldLayoutId id="2147483870" r:id="rId2"/>
  </p:sldLayoutIdLst>
  <p:hf hdr="0" dt="0"/>
  <p:txStyles>
    <p:titleStyle>
      <a:lvl1pPr algn="l" rtl="0" eaLnBrk="0" fontAlgn="base" hangingPunct="0">
        <a:spcBef>
          <a:spcPct val="0"/>
        </a:spcBef>
        <a:spcAft>
          <a:spcPct val="0"/>
        </a:spcAft>
        <a:defRPr sz="4400">
          <a:solidFill>
            <a:schemeClr val="accent2"/>
          </a:solidFill>
          <a:latin typeface="+mj-lt"/>
          <a:ea typeface="+mj-ea"/>
          <a:cs typeface="+mj-cs"/>
        </a:defRPr>
      </a:lvl1pPr>
      <a:lvl2pPr algn="l" rtl="0" eaLnBrk="0" fontAlgn="base" hangingPunct="0">
        <a:spcBef>
          <a:spcPct val="0"/>
        </a:spcBef>
        <a:spcAft>
          <a:spcPct val="0"/>
        </a:spcAft>
        <a:defRPr sz="4400">
          <a:solidFill>
            <a:schemeClr val="accent2"/>
          </a:solidFill>
          <a:latin typeface="Sabon-Bold" charset="0"/>
        </a:defRPr>
      </a:lvl2pPr>
      <a:lvl3pPr algn="l" rtl="0" eaLnBrk="0" fontAlgn="base" hangingPunct="0">
        <a:spcBef>
          <a:spcPct val="0"/>
        </a:spcBef>
        <a:spcAft>
          <a:spcPct val="0"/>
        </a:spcAft>
        <a:defRPr sz="4400">
          <a:solidFill>
            <a:schemeClr val="accent2"/>
          </a:solidFill>
          <a:latin typeface="Sabon-Bold" charset="0"/>
        </a:defRPr>
      </a:lvl3pPr>
      <a:lvl4pPr algn="l" rtl="0" eaLnBrk="0" fontAlgn="base" hangingPunct="0">
        <a:spcBef>
          <a:spcPct val="0"/>
        </a:spcBef>
        <a:spcAft>
          <a:spcPct val="0"/>
        </a:spcAft>
        <a:defRPr sz="4400">
          <a:solidFill>
            <a:schemeClr val="accent2"/>
          </a:solidFill>
          <a:latin typeface="Sabon-Bold" charset="0"/>
        </a:defRPr>
      </a:lvl4pPr>
      <a:lvl5pPr algn="l" rtl="0" eaLnBrk="0" fontAlgn="base" hangingPunct="0">
        <a:spcBef>
          <a:spcPct val="0"/>
        </a:spcBef>
        <a:spcAft>
          <a:spcPct val="0"/>
        </a:spcAft>
        <a:defRPr sz="4400">
          <a:solidFill>
            <a:schemeClr val="accent2"/>
          </a:solidFill>
          <a:latin typeface="Sabon-Bold" charset="0"/>
        </a:defRPr>
      </a:lvl5pPr>
      <a:lvl6pPr marL="457200" algn="l" rtl="0" fontAlgn="base">
        <a:spcBef>
          <a:spcPct val="0"/>
        </a:spcBef>
        <a:spcAft>
          <a:spcPct val="0"/>
        </a:spcAft>
        <a:defRPr sz="4400">
          <a:solidFill>
            <a:schemeClr val="accent2"/>
          </a:solidFill>
          <a:latin typeface="Sabon-Bold" charset="0"/>
        </a:defRPr>
      </a:lvl6pPr>
      <a:lvl7pPr marL="914400" algn="l" rtl="0" fontAlgn="base">
        <a:spcBef>
          <a:spcPct val="0"/>
        </a:spcBef>
        <a:spcAft>
          <a:spcPct val="0"/>
        </a:spcAft>
        <a:defRPr sz="4400">
          <a:solidFill>
            <a:schemeClr val="accent2"/>
          </a:solidFill>
          <a:latin typeface="Sabon-Bold" charset="0"/>
        </a:defRPr>
      </a:lvl7pPr>
      <a:lvl8pPr marL="1371600" algn="l" rtl="0" fontAlgn="base">
        <a:spcBef>
          <a:spcPct val="0"/>
        </a:spcBef>
        <a:spcAft>
          <a:spcPct val="0"/>
        </a:spcAft>
        <a:defRPr sz="4400">
          <a:solidFill>
            <a:schemeClr val="accent2"/>
          </a:solidFill>
          <a:latin typeface="Sabon-Bold" charset="0"/>
        </a:defRPr>
      </a:lvl8pPr>
      <a:lvl9pPr marL="1828800" algn="l" rtl="0" fontAlgn="base">
        <a:spcBef>
          <a:spcPct val="0"/>
        </a:spcBef>
        <a:spcAft>
          <a:spcPct val="0"/>
        </a:spcAft>
        <a:defRPr sz="4400">
          <a:solidFill>
            <a:schemeClr val="accent2"/>
          </a:solidFill>
          <a:latin typeface="Sabon-Bold"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2" name="Rectangle 11"/>
          <p:cNvSpPr/>
          <p:nvPr/>
        </p:nvSpPr>
        <p:spPr>
          <a:xfrm>
            <a:off x="0" y="6477000"/>
            <a:ext cx="9144000" cy="381000"/>
          </a:xfrm>
          <a:prstGeom prst="rect">
            <a:avLst/>
          </a:prstGeom>
          <a:solidFill>
            <a:srgbClr val="081D48">
              <a:alpha val="83000"/>
            </a:srgbClr>
          </a:solidFill>
          <a:ln w="3175">
            <a:solidFill>
              <a:srgbClr val="081D4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200">
              <a:solidFill>
                <a:prstClr val="white"/>
              </a:solidFill>
            </a:endParaRPr>
          </a:p>
        </p:txBody>
      </p:sp>
      <p:sp>
        <p:nvSpPr>
          <p:cNvPr id="5" name="Footer Placeholder 4"/>
          <p:cNvSpPr>
            <a:spLocks noGrp="1"/>
          </p:cNvSpPr>
          <p:nvPr>
            <p:ph type="ftr" sz="quarter" idx="3"/>
          </p:nvPr>
        </p:nvSpPr>
        <p:spPr>
          <a:xfrm>
            <a:off x="3119438" y="6483350"/>
            <a:ext cx="2895600" cy="365125"/>
          </a:xfrm>
          <a:prstGeom prst="rect">
            <a:avLst/>
          </a:prstGeom>
        </p:spPr>
        <p:txBody>
          <a:bodyPr vert="horz" lIns="91440" tIns="45720" rIns="91440" bIns="45720" rtlCol="0" anchor="ctr"/>
          <a:lstStyle>
            <a:lvl1pPr algn="ctr">
              <a:defRPr sz="900">
                <a:solidFill>
                  <a:prstClr val="white"/>
                </a:solidFill>
                <a:latin typeface="Arial" charset="0"/>
                <a:cs typeface="Arial" charset="0"/>
              </a:defRPr>
            </a:lvl1pPr>
          </a:lstStyle>
          <a:p>
            <a:pPr>
              <a:defRPr/>
            </a:pPr>
            <a:r>
              <a:rPr lang="en-US"/>
              <a:t>© 2016 McGraw-Hill Education. All Rights Reserved.</a:t>
            </a:r>
          </a:p>
        </p:txBody>
      </p:sp>
      <p:sp>
        <p:nvSpPr>
          <p:cNvPr id="6" name="Slide Number Placeholder 5"/>
          <p:cNvSpPr>
            <a:spLocks noGrp="1"/>
          </p:cNvSpPr>
          <p:nvPr>
            <p:ph type="sldNum" sz="quarter" idx="4"/>
          </p:nvPr>
        </p:nvSpPr>
        <p:spPr>
          <a:xfrm>
            <a:off x="6991350" y="6492875"/>
            <a:ext cx="2133600" cy="365125"/>
          </a:xfrm>
          <a:prstGeom prst="rect">
            <a:avLst/>
          </a:prstGeom>
        </p:spPr>
        <p:txBody>
          <a:bodyPr vert="horz" lIns="91440" tIns="45720" rIns="91440" bIns="45720" rtlCol="0" anchor="ctr"/>
          <a:lstStyle>
            <a:lvl1pPr algn="r">
              <a:defRPr sz="900">
                <a:solidFill>
                  <a:prstClr val="white"/>
                </a:solidFill>
                <a:latin typeface="Arial" charset="0"/>
                <a:cs typeface="Arial" charset="0"/>
              </a:defRPr>
            </a:lvl1pPr>
          </a:lstStyle>
          <a:p>
            <a:pPr>
              <a:defRPr/>
            </a:pPr>
            <a:fld id="{3E350D93-91D4-4304-848D-37B69DEC5E4F}" type="slidenum">
              <a:rPr lang="en-US"/>
              <a:pPr>
                <a:defRPr/>
              </a:pPr>
              <a:t>‹#›</a:t>
            </a:fld>
            <a:endParaRPr lang="en-US"/>
          </a:p>
        </p:txBody>
      </p:sp>
      <p:sp>
        <p:nvSpPr>
          <p:cNvPr id="2" name="Title Placeholder 1"/>
          <p:cNvSpPr>
            <a:spLocks noGrp="1"/>
          </p:cNvSpPr>
          <p:nvPr>
            <p:ph type="title"/>
          </p:nvPr>
        </p:nvSpPr>
        <p:spPr>
          <a:xfrm>
            <a:off x="533400" y="152400"/>
            <a:ext cx="8153400" cy="1143000"/>
          </a:xfrm>
          <a:prstGeom prst="rect">
            <a:avLst/>
          </a:prstGeom>
          <a:solidFill>
            <a:schemeClr val="bg1">
              <a:alpha val="90000"/>
            </a:schemeClr>
          </a:solidFill>
        </p:spPr>
        <p:txBody>
          <a:bodyPr vert="horz" lIns="91440" tIns="45720" rIns="91440" bIns="45720" rtlCol="0" anchor="ctr">
            <a:normAutofit/>
          </a:bodyPr>
          <a:lstStyle/>
          <a:p>
            <a:r>
              <a:rPr lang="en-US" dirty="0"/>
              <a:t>Click to edit Master title style</a:t>
            </a:r>
          </a:p>
        </p:txBody>
      </p:sp>
      <p:sp>
        <p:nvSpPr>
          <p:cNvPr id="10246" name="Text Placeholder 2"/>
          <p:cNvSpPr>
            <a:spLocks noGrp="1"/>
          </p:cNvSpPr>
          <p:nvPr>
            <p:ph type="body" idx="1"/>
          </p:nvPr>
        </p:nvSpPr>
        <p:spPr bwMode="auto">
          <a:xfrm>
            <a:off x="533400" y="1447800"/>
            <a:ext cx="8153400" cy="4678363"/>
          </a:xfrm>
          <a:prstGeom prst="rect">
            <a:avLst/>
          </a:prstGeom>
          <a:solidFill>
            <a:schemeClr val="bg1">
              <a:alpha val="9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Lst>
  <p:hf hdr="0" dt="0"/>
  <p:txStyles>
    <p:titleStyle>
      <a:lvl1pPr algn="ctr" rtl="0" eaLnBrk="0" fontAlgn="base" hangingPunct="0">
        <a:spcBef>
          <a:spcPct val="0"/>
        </a:spcBef>
        <a:spcAft>
          <a:spcPct val="0"/>
        </a:spcAft>
        <a:defRPr sz="4400" b="1" kern="1200">
          <a:solidFill>
            <a:srgbClr val="FFC000"/>
          </a:solidFill>
          <a:effectLst>
            <a:outerShdw blurRad="38100" dist="38100" dir="2700000" algn="ctr" rotWithShape="0">
              <a:schemeClr val="tx1"/>
            </a:outerShdw>
          </a:effectLst>
          <a:latin typeface="+mj-lt"/>
          <a:ea typeface="+mj-ea"/>
          <a:cs typeface="+mj-cs"/>
        </a:defRPr>
      </a:lvl1pPr>
      <a:lvl2pPr algn="ctr" rtl="0" eaLnBrk="0" fontAlgn="base" hangingPunct="0">
        <a:spcBef>
          <a:spcPct val="0"/>
        </a:spcBef>
        <a:spcAft>
          <a:spcPct val="0"/>
        </a:spcAft>
        <a:defRPr sz="4400" b="1">
          <a:solidFill>
            <a:srgbClr val="FFC000"/>
          </a:solidFill>
          <a:latin typeface="Calibri" pitchFamily="34" charset="0"/>
        </a:defRPr>
      </a:lvl2pPr>
      <a:lvl3pPr algn="ctr" rtl="0" eaLnBrk="0" fontAlgn="base" hangingPunct="0">
        <a:spcBef>
          <a:spcPct val="0"/>
        </a:spcBef>
        <a:spcAft>
          <a:spcPct val="0"/>
        </a:spcAft>
        <a:defRPr sz="4400" b="1">
          <a:solidFill>
            <a:srgbClr val="FFC000"/>
          </a:solidFill>
          <a:latin typeface="Calibri" pitchFamily="34" charset="0"/>
        </a:defRPr>
      </a:lvl3pPr>
      <a:lvl4pPr algn="ctr" rtl="0" eaLnBrk="0" fontAlgn="base" hangingPunct="0">
        <a:spcBef>
          <a:spcPct val="0"/>
        </a:spcBef>
        <a:spcAft>
          <a:spcPct val="0"/>
        </a:spcAft>
        <a:defRPr sz="4400" b="1">
          <a:solidFill>
            <a:srgbClr val="FFC000"/>
          </a:solidFill>
          <a:latin typeface="Calibri" pitchFamily="34" charset="0"/>
        </a:defRPr>
      </a:lvl4pPr>
      <a:lvl5pPr algn="ctr" rtl="0" eaLnBrk="0" fontAlgn="base" hangingPunct="0">
        <a:spcBef>
          <a:spcPct val="0"/>
        </a:spcBef>
        <a:spcAft>
          <a:spcPct val="0"/>
        </a:spcAft>
        <a:defRPr sz="4400" b="1">
          <a:solidFill>
            <a:srgbClr val="FFC000"/>
          </a:solidFill>
          <a:latin typeface="Calibri" pitchFamily="34" charset="0"/>
        </a:defRPr>
      </a:lvl5pPr>
      <a:lvl6pPr marL="457200" algn="ctr" rtl="0" fontAlgn="base">
        <a:spcBef>
          <a:spcPct val="0"/>
        </a:spcBef>
        <a:spcAft>
          <a:spcPct val="0"/>
        </a:spcAft>
        <a:defRPr sz="4400" b="1">
          <a:solidFill>
            <a:srgbClr val="FFC000"/>
          </a:solidFill>
          <a:latin typeface="Calibri" pitchFamily="34" charset="0"/>
        </a:defRPr>
      </a:lvl6pPr>
      <a:lvl7pPr marL="914400" algn="ctr" rtl="0" fontAlgn="base">
        <a:spcBef>
          <a:spcPct val="0"/>
        </a:spcBef>
        <a:spcAft>
          <a:spcPct val="0"/>
        </a:spcAft>
        <a:defRPr sz="4400" b="1">
          <a:solidFill>
            <a:srgbClr val="FFC000"/>
          </a:solidFill>
          <a:latin typeface="Calibri" pitchFamily="34" charset="0"/>
        </a:defRPr>
      </a:lvl7pPr>
      <a:lvl8pPr marL="1371600" algn="ctr" rtl="0" fontAlgn="base">
        <a:spcBef>
          <a:spcPct val="0"/>
        </a:spcBef>
        <a:spcAft>
          <a:spcPct val="0"/>
        </a:spcAft>
        <a:defRPr sz="4400" b="1">
          <a:solidFill>
            <a:srgbClr val="FFC000"/>
          </a:solidFill>
          <a:latin typeface="Calibri" pitchFamily="34" charset="0"/>
        </a:defRPr>
      </a:lvl8pPr>
      <a:lvl9pPr marL="1828800" algn="ctr" rtl="0" fontAlgn="base">
        <a:spcBef>
          <a:spcPct val="0"/>
        </a:spcBef>
        <a:spcAft>
          <a:spcPct val="0"/>
        </a:spcAft>
        <a:defRPr sz="4400" b="1">
          <a:solidFill>
            <a:srgbClr val="FFC000"/>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2" name="Rectangle 11"/>
          <p:cNvSpPr/>
          <p:nvPr/>
        </p:nvSpPr>
        <p:spPr>
          <a:xfrm>
            <a:off x="0" y="6477000"/>
            <a:ext cx="9144000" cy="381000"/>
          </a:xfrm>
          <a:prstGeom prst="rect">
            <a:avLst/>
          </a:prstGeom>
          <a:solidFill>
            <a:srgbClr val="081D48">
              <a:alpha val="83000"/>
            </a:srgbClr>
          </a:solidFill>
          <a:ln w="3175">
            <a:solidFill>
              <a:srgbClr val="081D4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5" name="Footer Placeholder 4"/>
          <p:cNvSpPr>
            <a:spLocks noGrp="1"/>
          </p:cNvSpPr>
          <p:nvPr>
            <p:ph type="ftr" sz="quarter" idx="3"/>
          </p:nvPr>
        </p:nvSpPr>
        <p:spPr>
          <a:xfrm>
            <a:off x="3119438" y="6483350"/>
            <a:ext cx="2895600" cy="365125"/>
          </a:xfrm>
          <a:prstGeom prst="rect">
            <a:avLst/>
          </a:prstGeom>
        </p:spPr>
        <p:txBody>
          <a:bodyPr vert="horz" lIns="91440" tIns="45720" rIns="91440" bIns="45720" rtlCol="0" anchor="ctr"/>
          <a:lstStyle>
            <a:lvl1pPr algn="ctr">
              <a:defRPr sz="900">
                <a:solidFill>
                  <a:prstClr val="white"/>
                </a:solidFill>
                <a:latin typeface="Arial" charset="0"/>
                <a:cs typeface="Arial" charset="0"/>
              </a:defRPr>
            </a:lvl1pPr>
          </a:lstStyle>
          <a:p>
            <a:pPr>
              <a:defRPr/>
            </a:pPr>
            <a:r>
              <a:rPr lang="en-US"/>
              <a:t>© 2016 McGraw-Hill Education. All Rights Reserved.</a:t>
            </a:r>
          </a:p>
        </p:txBody>
      </p:sp>
      <p:sp>
        <p:nvSpPr>
          <p:cNvPr id="6" name="Slide Number Placeholder 5"/>
          <p:cNvSpPr>
            <a:spLocks noGrp="1"/>
          </p:cNvSpPr>
          <p:nvPr>
            <p:ph type="sldNum" sz="quarter" idx="4"/>
          </p:nvPr>
        </p:nvSpPr>
        <p:spPr>
          <a:xfrm>
            <a:off x="6991350" y="6492875"/>
            <a:ext cx="2133600" cy="365125"/>
          </a:xfrm>
          <a:prstGeom prst="rect">
            <a:avLst/>
          </a:prstGeom>
        </p:spPr>
        <p:txBody>
          <a:bodyPr vert="horz" lIns="91440" tIns="45720" rIns="91440" bIns="45720" rtlCol="0" anchor="ctr"/>
          <a:lstStyle>
            <a:lvl1pPr algn="r">
              <a:defRPr sz="900">
                <a:solidFill>
                  <a:prstClr val="white"/>
                </a:solidFill>
                <a:latin typeface="Arial" charset="0"/>
                <a:cs typeface="Arial" charset="0"/>
              </a:defRPr>
            </a:lvl1pPr>
          </a:lstStyle>
          <a:p>
            <a:pPr>
              <a:defRPr/>
            </a:pPr>
            <a:fld id="{F02C8C6E-4520-4981-ACC2-BB78F94FB7DD}" type="slidenum">
              <a:rPr lang="en-US"/>
              <a:pPr>
                <a:defRPr/>
              </a:pPr>
              <a:t>‹#›</a:t>
            </a:fld>
            <a:endParaRPr lang="en-US"/>
          </a:p>
        </p:txBody>
      </p:sp>
      <p:sp>
        <p:nvSpPr>
          <p:cNvPr id="2" name="Title Placeholder 1"/>
          <p:cNvSpPr>
            <a:spLocks noGrp="1"/>
          </p:cNvSpPr>
          <p:nvPr>
            <p:ph type="title"/>
          </p:nvPr>
        </p:nvSpPr>
        <p:spPr>
          <a:xfrm>
            <a:off x="533400" y="152400"/>
            <a:ext cx="8153400" cy="1143000"/>
          </a:xfrm>
          <a:prstGeom prst="rect">
            <a:avLst/>
          </a:prstGeom>
          <a:solidFill>
            <a:schemeClr val="bg1">
              <a:alpha val="90000"/>
            </a:schemeClr>
          </a:solidFill>
        </p:spPr>
        <p:txBody>
          <a:bodyPr vert="horz" lIns="91440" tIns="45720" rIns="91440" bIns="45720" rtlCol="0" anchor="ctr">
            <a:normAutofit/>
          </a:bodyPr>
          <a:lstStyle/>
          <a:p>
            <a:r>
              <a:rPr lang="en-US" dirty="0"/>
              <a:t>Click to edit Master title style</a:t>
            </a:r>
          </a:p>
        </p:txBody>
      </p:sp>
      <p:sp>
        <p:nvSpPr>
          <p:cNvPr id="11270" name="Text Placeholder 2"/>
          <p:cNvSpPr>
            <a:spLocks noGrp="1"/>
          </p:cNvSpPr>
          <p:nvPr>
            <p:ph type="body" idx="1"/>
          </p:nvPr>
        </p:nvSpPr>
        <p:spPr bwMode="auto">
          <a:xfrm>
            <a:off x="533400" y="1447800"/>
            <a:ext cx="8153400" cy="4678363"/>
          </a:xfrm>
          <a:prstGeom prst="rect">
            <a:avLst/>
          </a:prstGeom>
          <a:solidFill>
            <a:schemeClr val="bg1">
              <a:alpha val="9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Lst>
  <p:hf hdr="0" dt="0"/>
  <p:txStyles>
    <p:titleStyle>
      <a:lvl1pPr algn="ctr" rtl="0" eaLnBrk="0" fontAlgn="base" hangingPunct="0">
        <a:spcBef>
          <a:spcPct val="0"/>
        </a:spcBef>
        <a:spcAft>
          <a:spcPct val="0"/>
        </a:spcAft>
        <a:defRPr sz="4400" b="1" kern="1200">
          <a:solidFill>
            <a:srgbClr val="FFC000"/>
          </a:solidFill>
          <a:effectLst>
            <a:outerShdw blurRad="38100" dist="38100" dir="2700000" algn="ctr" rotWithShape="0">
              <a:schemeClr val="tx1"/>
            </a:outerShdw>
          </a:effectLst>
          <a:latin typeface="+mj-lt"/>
          <a:ea typeface="+mj-ea"/>
          <a:cs typeface="+mj-cs"/>
        </a:defRPr>
      </a:lvl1pPr>
      <a:lvl2pPr algn="ctr" rtl="0" eaLnBrk="0" fontAlgn="base" hangingPunct="0">
        <a:spcBef>
          <a:spcPct val="0"/>
        </a:spcBef>
        <a:spcAft>
          <a:spcPct val="0"/>
        </a:spcAft>
        <a:defRPr sz="4400" b="1">
          <a:solidFill>
            <a:srgbClr val="FFC000"/>
          </a:solidFill>
          <a:latin typeface="Calibri" pitchFamily="34" charset="0"/>
        </a:defRPr>
      </a:lvl2pPr>
      <a:lvl3pPr algn="ctr" rtl="0" eaLnBrk="0" fontAlgn="base" hangingPunct="0">
        <a:spcBef>
          <a:spcPct val="0"/>
        </a:spcBef>
        <a:spcAft>
          <a:spcPct val="0"/>
        </a:spcAft>
        <a:defRPr sz="4400" b="1">
          <a:solidFill>
            <a:srgbClr val="FFC000"/>
          </a:solidFill>
          <a:latin typeface="Calibri" pitchFamily="34" charset="0"/>
        </a:defRPr>
      </a:lvl3pPr>
      <a:lvl4pPr algn="ctr" rtl="0" eaLnBrk="0" fontAlgn="base" hangingPunct="0">
        <a:spcBef>
          <a:spcPct val="0"/>
        </a:spcBef>
        <a:spcAft>
          <a:spcPct val="0"/>
        </a:spcAft>
        <a:defRPr sz="4400" b="1">
          <a:solidFill>
            <a:srgbClr val="FFC000"/>
          </a:solidFill>
          <a:latin typeface="Calibri" pitchFamily="34" charset="0"/>
        </a:defRPr>
      </a:lvl4pPr>
      <a:lvl5pPr algn="ctr" rtl="0" eaLnBrk="0" fontAlgn="base" hangingPunct="0">
        <a:spcBef>
          <a:spcPct val="0"/>
        </a:spcBef>
        <a:spcAft>
          <a:spcPct val="0"/>
        </a:spcAft>
        <a:defRPr sz="4400" b="1">
          <a:solidFill>
            <a:srgbClr val="FFC000"/>
          </a:solidFill>
          <a:latin typeface="Calibri" pitchFamily="34" charset="0"/>
        </a:defRPr>
      </a:lvl5pPr>
      <a:lvl6pPr marL="457200" algn="ctr" rtl="0" fontAlgn="base">
        <a:spcBef>
          <a:spcPct val="0"/>
        </a:spcBef>
        <a:spcAft>
          <a:spcPct val="0"/>
        </a:spcAft>
        <a:defRPr sz="4400" b="1">
          <a:solidFill>
            <a:srgbClr val="FFC000"/>
          </a:solidFill>
          <a:latin typeface="Calibri" pitchFamily="34" charset="0"/>
        </a:defRPr>
      </a:lvl6pPr>
      <a:lvl7pPr marL="914400" algn="ctr" rtl="0" fontAlgn="base">
        <a:spcBef>
          <a:spcPct val="0"/>
        </a:spcBef>
        <a:spcAft>
          <a:spcPct val="0"/>
        </a:spcAft>
        <a:defRPr sz="4400" b="1">
          <a:solidFill>
            <a:srgbClr val="FFC000"/>
          </a:solidFill>
          <a:latin typeface="Calibri" pitchFamily="34" charset="0"/>
        </a:defRPr>
      </a:lvl7pPr>
      <a:lvl8pPr marL="1371600" algn="ctr" rtl="0" fontAlgn="base">
        <a:spcBef>
          <a:spcPct val="0"/>
        </a:spcBef>
        <a:spcAft>
          <a:spcPct val="0"/>
        </a:spcAft>
        <a:defRPr sz="4400" b="1">
          <a:solidFill>
            <a:srgbClr val="FFC000"/>
          </a:solidFill>
          <a:latin typeface="Calibri" pitchFamily="34" charset="0"/>
        </a:defRPr>
      </a:lvl8pPr>
      <a:lvl9pPr marL="1828800" algn="ctr" rtl="0" fontAlgn="base">
        <a:spcBef>
          <a:spcPct val="0"/>
        </a:spcBef>
        <a:spcAft>
          <a:spcPct val="0"/>
        </a:spcAft>
        <a:defRPr sz="4400" b="1">
          <a:solidFill>
            <a:srgbClr val="FFC000"/>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050" name="Group 1"/>
          <p:cNvGrpSpPr>
            <a:grpSpLocks/>
          </p:cNvGrpSpPr>
          <p:nvPr userDrawn="1"/>
        </p:nvGrpSpPr>
        <p:grpSpPr bwMode="auto">
          <a:xfrm>
            <a:off x="0" y="0"/>
            <a:ext cx="9144000" cy="6400800"/>
            <a:chOff x="0" y="1"/>
            <a:chExt cx="9144000" cy="6477001"/>
          </a:xfrm>
        </p:grpSpPr>
        <p:pic>
          <p:nvPicPr>
            <p:cNvPr id="2055"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066801"/>
              <a:ext cx="9144000"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2"/>
              <a:ext cx="28575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10800000">
              <a:off x="8858250" y="1"/>
              <a:ext cx="28575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051" name="Rectangle 3"/>
          <p:cNvSpPr>
            <a:spLocks noGrp="1" noChangeAspect="1" noChangeArrowheads="1"/>
          </p:cNvSpPr>
          <p:nvPr>
            <p:ph type="title"/>
          </p:nvPr>
        </p:nvSpPr>
        <p:spPr bwMode="auto">
          <a:xfrm>
            <a:off x="258763" y="101600"/>
            <a:ext cx="8599487"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a:t>Name fgchmvb </a:t>
            </a:r>
          </a:p>
        </p:txBody>
      </p:sp>
      <p:sp>
        <p:nvSpPr>
          <p:cNvPr id="3078" name="Rectangle 8"/>
          <p:cNvSpPr>
            <a:spLocks noGrp="1" noChangeArrowheads="1"/>
          </p:cNvSpPr>
          <p:nvPr>
            <p:ph type="body" idx="1"/>
          </p:nvPr>
        </p:nvSpPr>
        <p:spPr bwMode="auto">
          <a:xfrm>
            <a:off x="293688" y="1054100"/>
            <a:ext cx="8588375"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text stClick to edit Master yles</a:t>
            </a:r>
          </a:p>
          <a:p>
            <a:pPr lvl="1"/>
            <a:r>
              <a:rPr lang="en-US" altLang="en-US"/>
              <a:t>Second level</a:t>
            </a:r>
          </a:p>
          <a:p>
            <a:pPr lvl="2"/>
            <a:r>
              <a:rPr lang="en-US" altLang="en-US"/>
              <a:t>Thirdlevel</a:t>
            </a:r>
          </a:p>
          <a:p>
            <a:pPr lvl="2"/>
            <a:r>
              <a:rPr lang="en-US" altLang="en-US"/>
              <a:t> Fourth level</a:t>
            </a:r>
          </a:p>
          <a:p>
            <a:pPr lvl="4"/>
            <a:r>
              <a:rPr lang="en-US" altLang="en-US"/>
              <a:t>Fifth level</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latin typeface="+mn-lt"/>
                <a:cs typeface="+mn-cs"/>
              </a:defRPr>
            </a:lvl1pPr>
          </a:lstStyle>
          <a:p>
            <a:pPr>
              <a:defRPr/>
            </a:pPr>
            <a:fld id="{9D2E5A08-0355-40E4-A08A-40040B108DBE}" type="slidenum">
              <a:rPr lang="en-US"/>
              <a:pPr>
                <a:defRPr/>
              </a:pPr>
              <a:t>‹#›</a:t>
            </a:fld>
            <a:endParaRPr lang="en-US" dirty="0"/>
          </a:p>
        </p:txBody>
      </p:sp>
      <p:sp>
        <p:nvSpPr>
          <p:cNvPr id="5" name="Footer Placeholder 4"/>
          <p:cNvSpPr>
            <a:spLocks noGrp="1"/>
          </p:cNvSpPr>
          <p:nvPr>
            <p:ph type="ftr" sz="quarter" idx="3"/>
          </p:nvPr>
        </p:nvSpPr>
        <p:spPr>
          <a:xfrm>
            <a:off x="0" y="6400800"/>
            <a:ext cx="8605838" cy="457200"/>
          </a:xfrm>
          <a:prstGeom prst="rect">
            <a:avLst/>
          </a:prstGeom>
          <a:noFill/>
        </p:spPr>
        <p:txBody>
          <a:bodyPr vert="horz" lIns="91440" tIns="45720" rIns="91440" bIns="45720" rtlCol="0" anchor="ctr"/>
          <a:lstStyle>
            <a:lvl1pPr algn="l">
              <a:spcBef>
                <a:spcPct val="20000"/>
              </a:spcBef>
              <a:buFontTx/>
              <a:buNone/>
              <a:defRPr sz="1000">
                <a:solidFill>
                  <a:srgbClr val="000000"/>
                </a:solidFill>
                <a:latin typeface="+mn-lt"/>
                <a:cs typeface="Arial" pitchFamily="34" charset="0"/>
              </a:defRPr>
            </a:lvl1pPr>
          </a:lstStyle>
          <a:p>
            <a:pPr>
              <a:defRPr/>
            </a:pPr>
            <a:r>
              <a:rPr lang="en-US"/>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p>
        </p:txBody>
      </p:sp>
    </p:spTree>
  </p:cSld>
  <p:clrMap bg1="lt1" tx1="dk1" bg2="lt2" tx2="dk2" accent1="accent1" accent2="accent2" accent3="accent3" accent4="accent4" accent5="accent5" accent6="accent6" hlink="hlink" folHlink="folHlink"/>
  <p:sldLayoutIdLst>
    <p:sldLayoutId id="2147483834" r:id="rId1"/>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animEffect transition="in" filter="wipe(left)">
                                      <p:cBhvr>
                                        <p:cTn id="7" dur="500"/>
                                        <p:tgtEl>
                                          <p:spTgt spid="3078">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animEffect transition="in" filter="wipe(left)">
                                      <p:cBhvr>
                                        <p:cTn id="11" dur="500"/>
                                        <p:tgtEl>
                                          <p:spTgt spid="3078">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animEffect transition="in" filter="wipe(left)">
                                      <p:cBhvr>
                                        <p:cTn id="15" dur="500"/>
                                        <p:tgtEl>
                                          <p:spTgt spid="3078">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animEffect transition="in" filter="wipe(left)">
                                      <p:cBhvr>
                                        <p:cTn id="19" dur="500"/>
                                        <p:tgtEl>
                                          <p:spTgt spid="3078">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Effect transition="in" filter="wipe(left)">
                                      <p:cBhvr>
                                        <p:cTn id="23" dur="500"/>
                                        <p:tgtEl>
                                          <p:spTgt spid="30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tmplLst>
          <p:tmpl lvl="1">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Lst>
      </p:bldP>
    </p:bldLst>
  </p:timing>
  <p:hf hdr="0" dt="0"/>
  <p:txStyles>
    <p:titleStyle>
      <a:lvl1pPr algn="ctr" rtl="0" eaLnBrk="0" fontAlgn="base" hangingPunct="0">
        <a:spcBef>
          <a:spcPct val="0"/>
        </a:spcBef>
        <a:spcAft>
          <a:spcPct val="0"/>
        </a:spcAft>
        <a:defRPr sz="3600">
          <a:solidFill>
            <a:srgbClr val="005EA4"/>
          </a:solidFill>
          <a:latin typeface="+mj-lt"/>
          <a:ea typeface="+mj-ea"/>
          <a:cs typeface="+mj-cs"/>
        </a:defRPr>
      </a:lvl1pPr>
      <a:lvl2pPr algn="ctr" rtl="0" eaLnBrk="0" fontAlgn="base" hangingPunct="0">
        <a:spcBef>
          <a:spcPct val="0"/>
        </a:spcBef>
        <a:spcAft>
          <a:spcPct val="0"/>
        </a:spcAft>
        <a:defRPr sz="3600">
          <a:solidFill>
            <a:srgbClr val="005EA4"/>
          </a:solidFill>
          <a:latin typeface="Arial" pitchFamily="34" charset="0"/>
        </a:defRPr>
      </a:lvl2pPr>
      <a:lvl3pPr algn="ctr" rtl="0" eaLnBrk="0" fontAlgn="base" hangingPunct="0">
        <a:spcBef>
          <a:spcPct val="0"/>
        </a:spcBef>
        <a:spcAft>
          <a:spcPct val="0"/>
        </a:spcAft>
        <a:defRPr sz="3600">
          <a:solidFill>
            <a:srgbClr val="005EA4"/>
          </a:solidFill>
          <a:latin typeface="Arial" pitchFamily="34" charset="0"/>
        </a:defRPr>
      </a:lvl3pPr>
      <a:lvl4pPr algn="ctr" rtl="0" eaLnBrk="0" fontAlgn="base" hangingPunct="0">
        <a:spcBef>
          <a:spcPct val="0"/>
        </a:spcBef>
        <a:spcAft>
          <a:spcPct val="0"/>
        </a:spcAft>
        <a:defRPr sz="3600">
          <a:solidFill>
            <a:srgbClr val="005EA4"/>
          </a:solidFill>
          <a:latin typeface="Arial" pitchFamily="34" charset="0"/>
        </a:defRPr>
      </a:lvl4pPr>
      <a:lvl5pPr algn="ctr" rtl="0" eaLnBrk="0" fontAlgn="base" hangingPunct="0">
        <a:spcBef>
          <a:spcPct val="0"/>
        </a:spcBef>
        <a:spcAft>
          <a:spcPct val="0"/>
        </a:spcAft>
        <a:defRPr sz="3600">
          <a:solidFill>
            <a:srgbClr val="005EA4"/>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chemeClr val="tx2"/>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2"/>
          </a:solidFill>
          <a:latin typeface="+mn-lt"/>
        </a:defRPr>
      </a:lvl2pPr>
      <a:lvl3pPr marL="1143000" indent="-228600" algn="l" rtl="0" eaLnBrk="0" fontAlgn="base" hangingPunct="0">
        <a:spcBef>
          <a:spcPct val="20000"/>
        </a:spcBef>
        <a:spcAft>
          <a:spcPct val="0"/>
        </a:spcAft>
        <a:buSzPct val="90000"/>
        <a:buChar char="•"/>
        <a:defRPr sz="2800">
          <a:solidFill>
            <a:schemeClr val="tx2"/>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2"/>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0"/>
            <a:ext cx="1381125" cy="1036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10"/>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57163" y="941388"/>
            <a:ext cx="8829675"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76" name="Picture 11"/>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57163" y="6248400"/>
            <a:ext cx="8829675"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3077" name="Rectangle 3"/>
          <p:cNvSpPr>
            <a:spLocks noGrp="1" noChangeAspect="1" noChangeArrowheads="1"/>
          </p:cNvSpPr>
          <p:nvPr>
            <p:ph type="title"/>
          </p:nvPr>
        </p:nvSpPr>
        <p:spPr bwMode="auto">
          <a:xfrm>
            <a:off x="1323975" y="77788"/>
            <a:ext cx="782002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a:t>Name fgchmvb </a:t>
            </a:r>
          </a:p>
        </p:txBody>
      </p:sp>
      <p:sp>
        <p:nvSpPr>
          <p:cNvPr id="3078" name="Rectangle 8"/>
          <p:cNvSpPr>
            <a:spLocks noGrp="1" noChangeArrowheads="1"/>
          </p:cNvSpPr>
          <p:nvPr>
            <p:ph type="body" idx="1"/>
          </p:nvPr>
        </p:nvSpPr>
        <p:spPr bwMode="auto">
          <a:xfrm>
            <a:off x="277813" y="1025525"/>
            <a:ext cx="8588375"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text stClick to edit Master yles</a:t>
            </a:r>
          </a:p>
          <a:p>
            <a:pPr lvl="1"/>
            <a:r>
              <a:rPr lang="en-US" altLang="en-US"/>
              <a:t>Second level</a:t>
            </a:r>
          </a:p>
          <a:p>
            <a:pPr lvl="2"/>
            <a:r>
              <a:rPr lang="en-US" altLang="en-US"/>
              <a:t>Thirdlevel</a:t>
            </a:r>
          </a:p>
          <a:p>
            <a:pPr lvl="2"/>
            <a:r>
              <a:rPr lang="en-US" altLang="en-US"/>
              <a:t> Fourth level</a:t>
            </a:r>
          </a:p>
          <a:p>
            <a:pPr lvl="4"/>
            <a:r>
              <a:rPr lang="en-US" altLang="en-US"/>
              <a:t>Fifth level</a:t>
            </a:r>
          </a:p>
        </p:txBody>
      </p:sp>
      <p:sp>
        <p:nvSpPr>
          <p:cNvPr id="37898" name="Rectangle 10"/>
          <p:cNvSpPr>
            <a:spLocks noGrp="1" noChangeArrowheads="1"/>
          </p:cNvSpPr>
          <p:nvPr>
            <p:ph type="sldNum" sz="quarter" idx="4"/>
          </p:nvPr>
        </p:nvSpPr>
        <p:spPr bwMode="auto">
          <a:xfrm>
            <a:off x="8618538" y="6423025"/>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latin typeface="+mn-lt"/>
                <a:cs typeface="+mn-cs"/>
              </a:defRPr>
            </a:lvl1pPr>
          </a:lstStyle>
          <a:p>
            <a:pPr>
              <a:defRPr/>
            </a:pPr>
            <a:fld id="{6000814B-7C10-4D2A-911E-9B2B8CF18D88}" type="slidenum">
              <a:rPr lang="en-US"/>
              <a:pPr>
                <a:defRPr/>
              </a:pPr>
              <a:t>‹#›</a:t>
            </a:fld>
            <a:endParaRPr lang="en-US" dirty="0"/>
          </a:p>
        </p:txBody>
      </p:sp>
      <p:sp>
        <p:nvSpPr>
          <p:cNvPr id="5" name="Footer Placeholder 4"/>
          <p:cNvSpPr>
            <a:spLocks noGrp="1"/>
          </p:cNvSpPr>
          <p:nvPr>
            <p:ph type="ftr" sz="quarter" idx="3"/>
          </p:nvPr>
        </p:nvSpPr>
        <p:spPr>
          <a:xfrm>
            <a:off x="0" y="6359525"/>
            <a:ext cx="8605838" cy="498475"/>
          </a:xfrm>
          <a:prstGeom prst="rect">
            <a:avLst/>
          </a:prstGeom>
          <a:noFill/>
        </p:spPr>
        <p:txBody>
          <a:bodyPr vert="horz" lIns="91440" tIns="45720" rIns="91440" bIns="45720" rtlCol="0" anchor="ctr"/>
          <a:lstStyle>
            <a:lvl1pPr algn="l">
              <a:spcBef>
                <a:spcPct val="20000"/>
              </a:spcBef>
              <a:buFontTx/>
              <a:buNone/>
              <a:defRPr sz="1000">
                <a:solidFill>
                  <a:srgbClr val="000000"/>
                </a:solidFill>
                <a:latin typeface="+mn-lt"/>
                <a:cs typeface="Arial" pitchFamily="34" charset="0"/>
              </a:defRPr>
            </a:lvl1pPr>
          </a:lstStyle>
          <a:p>
            <a:pPr>
              <a:defRPr/>
            </a:pPr>
            <a:r>
              <a:rPr lang="en-US"/>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p>
        </p:txBody>
      </p:sp>
    </p:spTree>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71" r:id="rId4"/>
    <p:sldLayoutId id="2147483872" r:id="rId5"/>
    <p:sldLayoutId id="2147483873" r:id="rId6"/>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animEffect transition="in" filter="wipe(left)">
                                      <p:cBhvr>
                                        <p:cTn id="7" dur="500"/>
                                        <p:tgtEl>
                                          <p:spTgt spid="3078">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animEffect transition="in" filter="wipe(left)">
                                      <p:cBhvr>
                                        <p:cTn id="11" dur="500"/>
                                        <p:tgtEl>
                                          <p:spTgt spid="3078">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animEffect transition="in" filter="wipe(left)">
                                      <p:cBhvr>
                                        <p:cTn id="15" dur="500"/>
                                        <p:tgtEl>
                                          <p:spTgt spid="3078">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animEffect transition="in" filter="wipe(left)">
                                      <p:cBhvr>
                                        <p:cTn id="19" dur="500"/>
                                        <p:tgtEl>
                                          <p:spTgt spid="3078">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Effect transition="in" filter="wipe(left)">
                                      <p:cBhvr>
                                        <p:cTn id="23" dur="500"/>
                                        <p:tgtEl>
                                          <p:spTgt spid="30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tmplLst>
          <p:tmpl lvl="1">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Lst>
      </p:bldP>
    </p:bldLst>
  </p:timing>
  <p:hf hdr="0" dt="0"/>
  <p:txStyles>
    <p:titleStyle>
      <a:lvl1pPr algn="ctr" rtl="0" eaLnBrk="0" fontAlgn="base" hangingPunct="0">
        <a:spcBef>
          <a:spcPct val="0"/>
        </a:spcBef>
        <a:spcAft>
          <a:spcPct val="0"/>
        </a:spcAft>
        <a:defRPr sz="4000">
          <a:solidFill>
            <a:srgbClr val="AE1221"/>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098" name="Group 1"/>
          <p:cNvGrpSpPr>
            <a:grpSpLocks/>
          </p:cNvGrpSpPr>
          <p:nvPr userDrawn="1"/>
        </p:nvGrpSpPr>
        <p:grpSpPr bwMode="auto">
          <a:xfrm>
            <a:off x="0" y="0"/>
            <a:ext cx="9144000" cy="6542088"/>
            <a:chOff x="0" y="1"/>
            <a:chExt cx="9144000" cy="6542704"/>
          </a:xfrm>
        </p:grpSpPr>
        <p:pic>
          <p:nvPicPr>
            <p:cNvPr id="4110" name="Picture 1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9550" y="487363"/>
              <a:ext cx="8591550" cy="5653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4111" name="Picture 1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01100" y="436563"/>
              <a:ext cx="342900" cy="605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4112"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6141067"/>
              <a:ext cx="9144000" cy="401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4113" name="Picture 1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328" y="1"/>
              <a:ext cx="247650" cy="6542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sp>
        <p:nvSpPr>
          <p:cNvPr id="4099" name="Rectangle 2"/>
          <p:cNvSpPr>
            <a:spLocks noGrp="1" noChangeAspect="1" noChangeArrowheads="1"/>
          </p:cNvSpPr>
          <p:nvPr>
            <p:ph type="title"/>
          </p:nvPr>
        </p:nvSpPr>
        <p:spPr bwMode="auto">
          <a:xfrm>
            <a:off x="209550" y="0"/>
            <a:ext cx="87709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Figure 1</a:t>
            </a:r>
          </a:p>
        </p:txBody>
      </p:sp>
      <p:sp>
        <p:nvSpPr>
          <p:cNvPr id="4100" name="Rectangle 3"/>
          <p:cNvSpPr>
            <a:spLocks noGrp="1" noChangeArrowheads="1"/>
          </p:cNvSpPr>
          <p:nvPr>
            <p:ph type="body" idx="1"/>
          </p:nvPr>
        </p:nvSpPr>
        <p:spPr bwMode="auto">
          <a:xfrm>
            <a:off x="414338" y="1600200"/>
            <a:ext cx="3657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Text</a:t>
            </a:r>
          </a:p>
        </p:txBody>
      </p:sp>
      <p:sp>
        <p:nvSpPr>
          <p:cNvPr id="185357" name="Rectangle 13"/>
          <p:cNvSpPr>
            <a:spLocks noGrp="1" noChangeArrowheads="1"/>
          </p:cNvSpPr>
          <p:nvPr>
            <p:ph type="sldNum" sz="quarter" idx="4"/>
          </p:nvPr>
        </p:nvSpPr>
        <p:spPr bwMode="auto">
          <a:xfrm>
            <a:off x="8618538" y="6473825"/>
            <a:ext cx="520700" cy="379413"/>
          </a:xfrm>
          <a:prstGeom prst="rect">
            <a:avLst/>
          </a:prstGeom>
          <a:noFill/>
          <a:ln w="19050">
            <a:noFill/>
            <a:prstDash val="sysDash"/>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latin typeface="+mn-lt"/>
                <a:cs typeface="+mn-cs"/>
              </a:defRPr>
            </a:lvl1pPr>
          </a:lstStyle>
          <a:p>
            <a:pPr>
              <a:defRPr/>
            </a:pPr>
            <a:fld id="{FAB6F5E6-89F6-489D-B079-3CF8B5FC5FE8}" type="slidenum">
              <a:rPr lang="en-US"/>
              <a:pPr>
                <a:defRPr/>
              </a:pPr>
              <a:t>‹#›</a:t>
            </a:fld>
            <a:endParaRPr lang="en-US" dirty="0"/>
          </a:p>
        </p:txBody>
      </p:sp>
      <p:sp>
        <p:nvSpPr>
          <p:cNvPr id="5" name="Footer Placeholder 4"/>
          <p:cNvSpPr>
            <a:spLocks noGrp="1"/>
          </p:cNvSpPr>
          <p:nvPr>
            <p:ph type="ftr" sz="quarter" idx="3"/>
          </p:nvPr>
        </p:nvSpPr>
        <p:spPr>
          <a:xfrm>
            <a:off x="0" y="6400800"/>
            <a:ext cx="8615363" cy="515938"/>
          </a:xfrm>
          <a:prstGeom prst="rect">
            <a:avLst/>
          </a:prstGeom>
        </p:spPr>
        <p:txBody>
          <a:bodyPr vert="horz" lIns="91440" tIns="45720" rIns="91440" bIns="45720" rtlCol="0" anchor="ctr"/>
          <a:lstStyle>
            <a:lvl1pPr algn="l">
              <a:spcBef>
                <a:spcPct val="20000"/>
              </a:spcBef>
              <a:buFontTx/>
              <a:buNone/>
              <a:defRPr sz="1000">
                <a:solidFill>
                  <a:srgbClr val="000000"/>
                </a:solidFill>
                <a:latin typeface="+mn-lt"/>
                <a:cs typeface="Arial" pitchFamily="34" charset="0"/>
              </a:defRPr>
            </a:lvl1pPr>
          </a:lstStyle>
          <a:p>
            <a:pPr>
              <a:defRPr/>
            </a:pPr>
            <a:r>
              <a:rPr lang="en-US"/>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grpSp>
        <p:nvGrpSpPr>
          <p:cNvPr id="4103" name="Group 10"/>
          <p:cNvGrpSpPr>
            <a:grpSpLocks/>
          </p:cNvGrpSpPr>
          <p:nvPr userDrawn="1"/>
        </p:nvGrpSpPr>
        <p:grpSpPr bwMode="auto">
          <a:xfrm>
            <a:off x="90488" y="77788"/>
            <a:ext cx="8929687" cy="6297612"/>
            <a:chOff x="90539" y="77773"/>
            <a:chExt cx="8929618" cy="6297167"/>
          </a:xfrm>
        </p:grpSpPr>
        <p:grpSp>
          <p:nvGrpSpPr>
            <p:cNvPr id="4104" name="Group 11"/>
            <p:cNvGrpSpPr>
              <a:grpSpLocks/>
            </p:cNvGrpSpPr>
            <p:nvPr userDrawn="1"/>
          </p:nvGrpSpPr>
          <p:grpSpPr bwMode="auto">
            <a:xfrm>
              <a:off x="90539" y="77773"/>
              <a:ext cx="2075718" cy="583326"/>
              <a:chOff x="90539" y="77773"/>
              <a:chExt cx="2075718" cy="583326"/>
            </a:xfrm>
          </p:grpSpPr>
          <p:cxnSp>
            <p:nvCxnSpPr>
              <p:cNvPr id="4108" name="Straight Connector 15"/>
              <p:cNvCxnSpPr>
                <a:cxnSpLocks noChangeShapeType="1"/>
              </p:cNvCxnSpPr>
              <p:nvPr userDrawn="1"/>
            </p:nvCxnSpPr>
            <p:spPr bwMode="auto">
              <a:xfrm>
                <a:off x="90539" y="536628"/>
                <a:ext cx="2075718" cy="0"/>
              </a:xfrm>
              <a:prstGeom prst="line">
                <a:avLst/>
              </a:prstGeom>
              <a:noFill/>
              <a:ln w="28575" algn="ctr">
                <a:solidFill>
                  <a:srgbClr val="074866"/>
                </a:solidFill>
                <a:round/>
                <a:headEnd/>
                <a:tailEnd/>
              </a:ln>
              <a:extLst>
                <a:ext uri="{909E8E84-426E-40DD-AFC4-6F175D3DCCD1}">
                  <a14:hiddenFill xmlns:a14="http://schemas.microsoft.com/office/drawing/2010/main">
                    <a:noFill/>
                  </a14:hiddenFill>
                </a:ext>
              </a:extLst>
            </p:spPr>
          </p:cxnSp>
          <p:cxnSp>
            <p:nvCxnSpPr>
              <p:cNvPr id="4109" name="Straight Connector 16"/>
              <p:cNvCxnSpPr>
                <a:cxnSpLocks noChangeShapeType="1"/>
              </p:cNvCxnSpPr>
              <p:nvPr userDrawn="1"/>
            </p:nvCxnSpPr>
            <p:spPr bwMode="auto">
              <a:xfrm flipV="1">
                <a:off x="202361" y="77773"/>
                <a:ext cx="0" cy="583326"/>
              </a:xfrm>
              <a:prstGeom prst="line">
                <a:avLst/>
              </a:prstGeom>
              <a:noFill/>
              <a:ln w="28575" algn="ctr">
                <a:solidFill>
                  <a:srgbClr val="074866"/>
                </a:solidFill>
                <a:round/>
                <a:headEnd/>
                <a:tailEnd/>
              </a:ln>
              <a:extLst>
                <a:ext uri="{909E8E84-426E-40DD-AFC4-6F175D3DCCD1}">
                  <a14:hiddenFill xmlns:a14="http://schemas.microsoft.com/office/drawing/2010/main">
                    <a:noFill/>
                  </a14:hiddenFill>
                </a:ext>
              </a:extLst>
            </p:spPr>
          </p:cxnSp>
        </p:grpSp>
        <p:grpSp>
          <p:nvGrpSpPr>
            <p:cNvPr id="4105" name="Group 12"/>
            <p:cNvGrpSpPr>
              <a:grpSpLocks/>
            </p:cNvGrpSpPr>
            <p:nvPr userDrawn="1"/>
          </p:nvGrpSpPr>
          <p:grpSpPr bwMode="auto">
            <a:xfrm>
              <a:off x="8187163" y="6011640"/>
              <a:ext cx="832994" cy="363300"/>
              <a:chOff x="8187163" y="6011640"/>
              <a:chExt cx="832994" cy="363300"/>
            </a:xfrm>
          </p:grpSpPr>
          <p:cxnSp>
            <p:nvCxnSpPr>
              <p:cNvPr id="4106" name="Straight Connector 13"/>
              <p:cNvCxnSpPr>
                <a:cxnSpLocks noChangeShapeType="1"/>
              </p:cNvCxnSpPr>
              <p:nvPr userDrawn="1"/>
            </p:nvCxnSpPr>
            <p:spPr bwMode="auto">
              <a:xfrm>
                <a:off x="8187163" y="6292878"/>
                <a:ext cx="832994" cy="1"/>
              </a:xfrm>
              <a:prstGeom prst="line">
                <a:avLst/>
              </a:prstGeom>
              <a:noFill/>
              <a:ln w="28575" algn="ctr">
                <a:solidFill>
                  <a:srgbClr val="074866"/>
                </a:solidFill>
                <a:round/>
                <a:headEnd/>
                <a:tailEnd/>
              </a:ln>
              <a:extLst>
                <a:ext uri="{909E8E84-426E-40DD-AFC4-6F175D3DCCD1}">
                  <a14:hiddenFill xmlns:a14="http://schemas.microsoft.com/office/drawing/2010/main">
                    <a:noFill/>
                  </a14:hiddenFill>
                </a:ext>
              </a:extLst>
            </p:spPr>
          </p:cxnSp>
          <p:cxnSp>
            <p:nvCxnSpPr>
              <p:cNvPr id="4107" name="Straight Connector 14"/>
              <p:cNvCxnSpPr>
                <a:cxnSpLocks noChangeShapeType="1"/>
              </p:cNvCxnSpPr>
              <p:nvPr userDrawn="1"/>
            </p:nvCxnSpPr>
            <p:spPr bwMode="auto">
              <a:xfrm>
                <a:off x="8942003" y="6011640"/>
                <a:ext cx="0" cy="363300"/>
              </a:xfrm>
              <a:prstGeom prst="line">
                <a:avLst/>
              </a:prstGeom>
              <a:noFill/>
              <a:ln w="28575" algn="ctr">
                <a:solidFill>
                  <a:srgbClr val="074866"/>
                </a:solidFill>
                <a:round/>
                <a:headEnd/>
                <a:tailEnd/>
              </a:ln>
              <a:extLst>
                <a:ext uri="{909E8E84-426E-40DD-AFC4-6F175D3DCCD1}">
                  <a14:hiddenFill xmlns:a14="http://schemas.microsoft.com/office/drawing/2010/main">
                    <a:noFill/>
                  </a14:hiddenFill>
                </a:ext>
              </a:extLst>
            </p:spPr>
          </p:cxnSp>
        </p:grpSp>
      </p:grpSp>
    </p:spTree>
  </p:cSld>
  <p:clrMap bg1="lt1" tx1="dk1" bg2="lt2" tx2="dk2" accent1="accent1" accent2="accent2" accent3="accent3" accent4="accent4" accent5="accent5" accent6="accent6" hlink="hlink" folHlink="folHlink"/>
  <p:sldLayoutIdLst>
    <p:sldLayoutId id="2147483838" r:id="rId1"/>
  </p:sldLayoutIdLst>
  <p:hf hdr="0" dt="0"/>
  <p:txStyles>
    <p:titleStyle>
      <a:lvl1pPr algn="ctr" rtl="0" eaLnBrk="0" fontAlgn="base" hangingPunct="0">
        <a:spcBef>
          <a:spcPct val="0"/>
        </a:spcBef>
        <a:spcAft>
          <a:spcPct val="0"/>
        </a:spcAft>
        <a:defRPr sz="3300">
          <a:solidFill>
            <a:srgbClr val="0D0D0D"/>
          </a:solidFill>
          <a:latin typeface="+mj-lt"/>
          <a:ea typeface="+mj-ea"/>
          <a:cs typeface="+mj-cs"/>
        </a:defRPr>
      </a:lvl1pPr>
      <a:lvl2pPr algn="ctr" rtl="0" eaLnBrk="0" fontAlgn="base" hangingPunct="0">
        <a:spcBef>
          <a:spcPct val="0"/>
        </a:spcBef>
        <a:spcAft>
          <a:spcPct val="0"/>
        </a:spcAft>
        <a:defRPr sz="3300">
          <a:solidFill>
            <a:srgbClr val="0D0D0D"/>
          </a:solidFill>
          <a:latin typeface="Arial" pitchFamily="34" charset="0"/>
        </a:defRPr>
      </a:lvl2pPr>
      <a:lvl3pPr algn="ctr" rtl="0" eaLnBrk="0" fontAlgn="base" hangingPunct="0">
        <a:spcBef>
          <a:spcPct val="0"/>
        </a:spcBef>
        <a:spcAft>
          <a:spcPct val="0"/>
        </a:spcAft>
        <a:defRPr sz="3300">
          <a:solidFill>
            <a:srgbClr val="0D0D0D"/>
          </a:solidFill>
          <a:latin typeface="Arial" pitchFamily="34" charset="0"/>
        </a:defRPr>
      </a:lvl3pPr>
      <a:lvl4pPr algn="ctr" rtl="0" eaLnBrk="0" fontAlgn="base" hangingPunct="0">
        <a:spcBef>
          <a:spcPct val="0"/>
        </a:spcBef>
        <a:spcAft>
          <a:spcPct val="0"/>
        </a:spcAft>
        <a:defRPr sz="3300">
          <a:solidFill>
            <a:srgbClr val="0D0D0D"/>
          </a:solidFill>
          <a:latin typeface="Arial" pitchFamily="34" charset="0"/>
        </a:defRPr>
      </a:lvl4pPr>
      <a:lvl5pPr algn="ctr" rtl="0" eaLnBrk="0" fontAlgn="base" hangingPunct="0">
        <a:spcBef>
          <a:spcPct val="0"/>
        </a:spcBef>
        <a:spcAft>
          <a:spcPct val="0"/>
        </a:spcAft>
        <a:defRPr sz="3300">
          <a:solidFill>
            <a:srgbClr val="0D0D0D"/>
          </a:solidFill>
          <a:latin typeface="Arial" pitchFamily="34" charset="0"/>
        </a:defRPr>
      </a:lvl5pPr>
      <a:lvl6pPr marL="457200" algn="l" rtl="0" fontAlgn="base">
        <a:spcBef>
          <a:spcPct val="0"/>
        </a:spcBef>
        <a:spcAft>
          <a:spcPct val="0"/>
        </a:spcAft>
        <a:defRPr sz="3400">
          <a:solidFill>
            <a:srgbClr val="660066"/>
          </a:solidFill>
          <a:latin typeface="Arial" pitchFamily="34" charset="0"/>
        </a:defRPr>
      </a:lvl6pPr>
      <a:lvl7pPr marL="914400" algn="l" rtl="0" fontAlgn="base">
        <a:spcBef>
          <a:spcPct val="0"/>
        </a:spcBef>
        <a:spcAft>
          <a:spcPct val="0"/>
        </a:spcAft>
        <a:defRPr sz="3400">
          <a:solidFill>
            <a:srgbClr val="660066"/>
          </a:solidFill>
          <a:latin typeface="Arial" pitchFamily="34" charset="0"/>
        </a:defRPr>
      </a:lvl7pPr>
      <a:lvl8pPr marL="1371600" algn="l" rtl="0" fontAlgn="base">
        <a:spcBef>
          <a:spcPct val="0"/>
        </a:spcBef>
        <a:spcAft>
          <a:spcPct val="0"/>
        </a:spcAft>
        <a:defRPr sz="3400">
          <a:solidFill>
            <a:srgbClr val="660066"/>
          </a:solidFill>
          <a:latin typeface="Arial" pitchFamily="34" charset="0"/>
        </a:defRPr>
      </a:lvl8pPr>
      <a:lvl9pPr marL="1828800" algn="l" rtl="0" fontAlgn="base">
        <a:spcBef>
          <a:spcPct val="0"/>
        </a:spcBef>
        <a:spcAft>
          <a:spcPct val="0"/>
        </a:spcAft>
        <a:defRPr sz="3400">
          <a:solidFill>
            <a:srgbClr val="660066"/>
          </a:solidFill>
          <a:latin typeface="Arial"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a:solidFill>
            <a:schemeClr val="tx1"/>
          </a:solidFill>
          <a:latin typeface="+mn-lt"/>
        </a:defRPr>
      </a:lvl2pPr>
      <a:lvl3pPr marL="1143000" indent="-228600" algn="l" rtl="0" eaLnBrk="0" fontAlgn="base" hangingPunct="0">
        <a:spcBef>
          <a:spcPct val="20000"/>
        </a:spcBef>
        <a:spcAft>
          <a:spcPct val="0"/>
        </a:spcAft>
        <a:defRPr>
          <a:solidFill>
            <a:schemeClr val="tx1"/>
          </a:solidFill>
          <a:latin typeface="+mn-lt"/>
        </a:defRPr>
      </a:lvl3pPr>
      <a:lvl4pPr marL="1600200" indent="-228600" algn="l" rtl="0" eaLnBrk="0" fontAlgn="base" hangingPunct="0">
        <a:spcBef>
          <a:spcPct val="20000"/>
        </a:spcBef>
        <a:spcAft>
          <a:spcPct val="0"/>
        </a:spcAft>
        <a:defRPr>
          <a:solidFill>
            <a:schemeClr val="tx1"/>
          </a:solidFill>
          <a:latin typeface="+mn-lt"/>
        </a:defRPr>
      </a:lvl4pPr>
      <a:lvl5pPr marL="2057400" indent="-228600" algn="l" rtl="0" eaLnBrk="0" fontAlgn="base" hangingPunct="0">
        <a:spcBef>
          <a:spcPct val="20000"/>
        </a:spcBef>
        <a:spcAft>
          <a:spcPct val="0"/>
        </a:spcAft>
        <a:defRPr>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spect="1" noChangeArrowheads="1"/>
          </p:cNvSpPr>
          <p:nvPr userDrawn="1">
            <p:ph type="title"/>
          </p:nvPr>
        </p:nvSpPr>
        <p:spPr bwMode="auto">
          <a:xfrm>
            <a:off x="209550" y="0"/>
            <a:ext cx="87709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Table 1</a:t>
            </a:r>
          </a:p>
        </p:txBody>
      </p:sp>
      <p:sp>
        <p:nvSpPr>
          <p:cNvPr id="5123" name="Rectangle 3"/>
          <p:cNvSpPr>
            <a:spLocks noGrp="1" noChangeArrowheads="1"/>
          </p:cNvSpPr>
          <p:nvPr userDrawn="1">
            <p:ph type="body" idx="1"/>
          </p:nvPr>
        </p:nvSpPr>
        <p:spPr bwMode="auto">
          <a:xfrm>
            <a:off x="414338" y="1600200"/>
            <a:ext cx="3657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Text</a:t>
            </a:r>
          </a:p>
        </p:txBody>
      </p:sp>
      <p:sp>
        <p:nvSpPr>
          <p:cNvPr id="185357" name="Rectangle 13"/>
          <p:cNvSpPr>
            <a:spLocks noGrp="1" noChangeArrowheads="1"/>
          </p:cNvSpPr>
          <p:nvPr userDrawn="1">
            <p:ph type="sldNum" sz="quarter" idx="4"/>
          </p:nvPr>
        </p:nvSpPr>
        <p:spPr bwMode="auto">
          <a:xfrm>
            <a:off x="8618538" y="6473825"/>
            <a:ext cx="520700" cy="379413"/>
          </a:xfrm>
          <a:prstGeom prst="rect">
            <a:avLst/>
          </a:prstGeom>
          <a:noFill/>
          <a:ln w="19050">
            <a:noFill/>
            <a:prstDash val="sysDash"/>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latin typeface="+mn-lt"/>
                <a:cs typeface="+mn-cs"/>
              </a:defRPr>
            </a:lvl1pPr>
          </a:lstStyle>
          <a:p>
            <a:pPr>
              <a:defRPr/>
            </a:pPr>
            <a:fld id="{A32AFF6A-8711-4A49-BD21-0B47CB94AA1A}" type="slidenum">
              <a:rPr lang="en-US"/>
              <a:pPr>
                <a:defRPr/>
              </a:pPr>
              <a:t>‹#›</a:t>
            </a:fld>
            <a:endParaRPr lang="en-US" dirty="0"/>
          </a:p>
        </p:txBody>
      </p:sp>
      <p:grpSp>
        <p:nvGrpSpPr>
          <p:cNvPr id="5125" name="Group 3"/>
          <p:cNvGrpSpPr>
            <a:grpSpLocks/>
          </p:cNvGrpSpPr>
          <p:nvPr userDrawn="1"/>
        </p:nvGrpSpPr>
        <p:grpSpPr bwMode="auto">
          <a:xfrm>
            <a:off x="0" y="0"/>
            <a:ext cx="9144000" cy="6569075"/>
            <a:chOff x="-1" y="0"/>
            <a:chExt cx="9144001" cy="6568831"/>
          </a:xfrm>
        </p:grpSpPr>
        <p:pic>
          <p:nvPicPr>
            <p:cNvPr id="5134"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15400" y="418246"/>
              <a:ext cx="228600" cy="6069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nvGrpSpPr>
            <p:cNvPr id="5135" name="Group 2"/>
            <p:cNvGrpSpPr>
              <a:grpSpLocks/>
            </p:cNvGrpSpPr>
            <p:nvPr userDrawn="1"/>
          </p:nvGrpSpPr>
          <p:grpSpPr bwMode="auto">
            <a:xfrm>
              <a:off x="-1" y="0"/>
              <a:ext cx="9108746" cy="6568831"/>
              <a:chOff x="-1" y="0"/>
              <a:chExt cx="9108746" cy="6568831"/>
            </a:xfrm>
          </p:grpSpPr>
          <p:pic>
            <p:nvPicPr>
              <p:cNvPr id="5137" name="Picture 4"/>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 y="0"/>
                <a:ext cx="310551" cy="6568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5138" name="Picture 5"/>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3785" y="6213232"/>
                <a:ext cx="9014960" cy="278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pic>
          <p:nvPicPr>
            <p:cNvPr id="5136"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09551" y="457975"/>
              <a:ext cx="8705849" cy="5860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grpSp>
        <p:nvGrpSpPr>
          <p:cNvPr id="5126" name="Group 16"/>
          <p:cNvGrpSpPr>
            <a:grpSpLocks/>
          </p:cNvGrpSpPr>
          <p:nvPr userDrawn="1"/>
        </p:nvGrpSpPr>
        <p:grpSpPr bwMode="auto">
          <a:xfrm>
            <a:off x="123825" y="47625"/>
            <a:ext cx="8918575" cy="6329363"/>
            <a:chOff x="124529" y="47182"/>
            <a:chExt cx="8918525" cy="6330053"/>
          </a:xfrm>
        </p:grpSpPr>
        <p:grpSp>
          <p:nvGrpSpPr>
            <p:cNvPr id="5128" name="Group 15"/>
            <p:cNvGrpSpPr>
              <a:grpSpLocks/>
            </p:cNvGrpSpPr>
            <p:nvPr userDrawn="1"/>
          </p:nvGrpSpPr>
          <p:grpSpPr bwMode="auto">
            <a:xfrm>
              <a:off x="124529" y="47182"/>
              <a:ext cx="1704271" cy="583326"/>
              <a:chOff x="124529" y="47182"/>
              <a:chExt cx="1704271" cy="583326"/>
            </a:xfrm>
          </p:grpSpPr>
          <p:cxnSp>
            <p:nvCxnSpPr>
              <p:cNvPr id="5132" name="Straight Connector 6"/>
              <p:cNvCxnSpPr>
                <a:cxnSpLocks noChangeShapeType="1"/>
              </p:cNvCxnSpPr>
              <p:nvPr userDrawn="1"/>
            </p:nvCxnSpPr>
            <p:spPr bwMode="auto">
              <a:xfrm>
                <a:off x="124529" y="506037"/>
                <a:ext cx="1704271" cy="0"/>
              </a:xfrm>
              <a:prstGeom prst="line">
                <a:avLst/>
              </a:prstGeom>
              <a:noFill/>
              <a:ln w="28575" algn="ctr">
                <a:solidFill>
                  <a:srgbClr val="E71303"/>
                </a:solidFill>
                <a:round/>
                <a:headEnd/>
                <a:tailEnd/>
              </a:ln>
              <a:extLst>
                <a:ext uri="{909E8E84-426E-40DD-AFC4-6F175D3DCCD1}">
                  <a14:hiddenFill xmlns:a14="http://schemas.microsoft.com/office/drawing/2010/main">
                    <a:noFill/>
                  </a14:hiddenFill>
                </a:ext>
              </a:extLst>
            </p:spPr>
          </p:cxnSp>
          <p:cxnSp>
            <p:nvCxnSpPr>
              <p:cNvPr id="5133" name="Straight Connector 23"/>
              <p:cNvCxnSpPr>
                <a:cxnSpLocks noChangeShapeType="1"/>
              </p:cNvCxnSpPr>
              <p:nvPr userDrawn="1"/>
            </p:nvCxnSpPr>
            <p:spPr bwMode="auto">
              <a:xfrm flipV="1">
                <a:off x="236351" y="47182"/>
                <a:ext cx="0" cy="583326"/>
              </a:xfrm>
              <a:prstGeom prst="line">
                <a:avLst/>
              </a:prstGeom>
              <a:noFill/>
              <a:ln w="28575" algn="ctr">
                <a:solidFill>
                  <a:srgbClr val="E71303"/>
                </a:solidFill>
                <a:round/>
                <a:headEnd/>
                <a:tailEnd/>
              </a:ln>
              <a:extLst>
                <a:ext uri="{909E8E84-426E-40DD-AFC4-6F175D3DCCD1}">
                  <a14:hiddenFill xmlns:a14="http://schemas.microsoft.com/office/drawing/2010/main">
                    <a:noFill/>
                  </a14:hiddenFill>
                </a:ext>
              </a:extLst>
            </p:spPr>
          </p:cxnSp>
        </p:grpSp>
        <p:grpSp>
          <p:nvGrpSpPr>
            <p:cNvPr id="5129" name="Group 14"/>
            <p:cNvGrpSpPr>
              <a:grpSpLocks/>
            </p:cNvGrpSpPr>
            <p:nvPr userDrawn="1"/>
          </p:nvGrpSpPr>
          <p:grpSpPr bwMode="auto">
            <a:xfrm>
              <a:off x="8210060" y="6013935"/>
              <a:ext cx="832994" cy="363300"/>
              <a:chOff x="8210060" y="6013935"/>
              <a:chExt cx="832994" cy="363300"/>
            </a:xfrm>
          </p:grpSpPr>
          <p:cxnSp>
            <p:nvCxnSpPr>
              <p:cNvPr id="5130" name="Straight Connector 21"/>
              <p:cNvCxnSpPr>
                <a:cxnSpLocks noChangeShapeType="1"/>
              </p:cNvCxnSpPr>
              <p:nvPr userDrawn="1"/>
            </p:nvCxnSpPr>
            <p:spPr bwMode="auto">
              <a:xfrm>
                <a:off x="8210060" y="6295173"/>
                <a:ext cx="832994" cy="1"/>
              </a:xfrm>
              <a:prstGeom prst="line">
                <a:avLst/>
              </a:prstGeom>
              <a:noFill/>
              <a:ln w="28575" algn="ctr">
                <a:solidFill>
                  <a:srgbClr val="E71303"/>
                </a:solidFill>
                <a:round/>
                <a:headEnd/>
                <a:tailEnd/>
              </a:ln>
              <a:extLst>
                <a:ext uri="{909E8E84-426E-40DD-AFC4-6F175D3DCCD1}">
                  <a14:hiddenFill xmlns:a14="http://schemas.microsoft.com/office/drawing/2010/main">
                    <a:noFill/>
                  </a14:hiddenFill>
                </a:ext>
              </a:extLst>
            </p:spPr>
          </p:cxnSp>
          <p:cxnSp>
            <p:nvCxnSpPr>
              <p:cNvPr id="5131" name="Straight Connector 26"/>
              <p:cNvCxnSpPr>
                <a:cxnSpLocks noChangeShapeType="1"/>
              </p:cNvCxnSpPr>
              <p:nvPr userDrawn="1"/>
            </p:nvCxnSpPr>
            <p:spPr bwMode="auto">
              <a:xfrm>
                <a:off x="8964900" y="6013935"/>
                <a:ext cx="0" cy="363300"/>
              </a:xfrm>
              <a:prstGeom prst="line">
                <a:avLst/>
              </a:prstGeom>
              <a:noFill/>
              <a:ln w="28575" algn="ctr">
                <a:solidFill>
                  <a:srgbClr val="E71303"/>
                </a:solidFill>
                <a:round/>
                <a:headEnd/>
                <a:tailEnd/>
              </a:ln>
              <a:extLst>
                <a:ext uri="{909E8E84-426E-40DD-AFC4-6F175D3DCCD1}">
                  <a14:hiddenFill xmlns:a14="http://schemas.microsoft.com/office/drawing/2010/main">
                    <a:noFill/>
                  </a14:hiddenFill>
                </a:ext>
              </a:extLst>
            </p:spPr>
          </p:cxnSp>
        </p:grpSp>
      </p:grpSp>
      <p:sp>
        <p:nvSpPr>
          <p:cNvPr id="5" name="Footer Placeholder 4"/>
          <p:cNvSpPr>
            <a:spLocks noGrp="1"/>
          </p:cNvSpPr>
          <p:nvPr userDrawn="1">
            <p:ph type="ftr" sz="quarter" idx="3"/>
          </p:nvPr>
        </p:nvSpPr>
        <p:spPr>
          <a:xfrm>
            <a:off x="0" y="6400800"/>
            <a:ext cx="8615363" cy="504825"/>
          </a:xfrm>
          <a:prstGeom prst="rect">
            <a:avLst/>
          </a:prstGeom>
        </p:spPr>
        <p:txBody>
          <a:bodyPr vert="horz" lIns="91440" tIns="45720" rIns="91440" bIns="45720" rtlCol="0" anchor="ctr"/>
          <a:lstStyle>
            <a:lvl1pPr algn="l">
              <a:spcBef>
                <a:spcPct val="20000"/>
              </a:spcBef>
              <a:buFontTx/>
              <a:buNone/>
              <a:defRPr sz="1000">
                <a:solidFill>
                  <a:srgbClr val="000000"/>
                </a:solidFill>
                <a:latin typeface="+mn-lt"/>
                <a:cs typeface="Arial" pitchFamily="34" charset="0"/>
              </a:defRPr>
            </a:lvl1pPr>
          </a:lstStyle>
          <a:p>
            <a:pPr>
              <a:defRPr/>
            </a:pPr>
            <a:r>
              <a:rPr lang="en-US"/>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cSld>
  <p:clrMap bg1="lt1" tx1="dk1" bg2="lt2" tx2="dk2" accent1="accent1" accent2="accent2" accent3="accent3" accent4="accent4" accent5="accent5" accent6="accent6" hlink="hlink" folHlink="folHlink"/>
  <p:sldLayoutIdLst>
    <p:sldLayoutId id="2147483839" r:id="rId1"/>
  </p:sldLayoutIdLst>
  <p:hf hdr="0" dt="0"/>
  <p:txStyles>
    <p:titleStyle>
      <a:lvl1pPr algn="ctr" rtl="0" eaLnBrk="0" fontAlgn="base" hangingPunct="0">
        <a:spcBef>
          <a:spcPct val="0"/>
        </a:spcBef>
        <a:spcAft>
          <a:spcPct val="0"/>
        </a:spcAft>
        <a:defRPr sz="3300">
          <a:solidFill>
            <a:srgbClr val="0D0D0D"/>
          </a:solidFill>
          <a:latin typeface="+mj-lt"/>
          <a:ea typeface="+mj-ea"/>
          <a:cs typeface="+mj-cs"/>
        </a:defRPr>
      </a:lvl1pPr>
      <a:lvl2pPr algn="ctr" rtl="0" eaLnBrk="0" fontAlgn="base" hangingPunct="0">
        <a:spcBef>
          <a:spcPct val="0"/>
        </a:spcBef>
        <a:spcAft>
          <a:spcPct val="0"/>
        </a:spcAft>
        <a:defRPr sz="3300">
          <a:solidFill>
            <a:srgbClr val="0D0D0D"/>
          </a:solidFill>
          <a:latin typeface="Arial" pitchFamily="34" charset="0"/>
        </a:defRPr>
      </a:lvl2pPr>
      <a:lvl3pPr algn="ctr" rtl="0" eaLnBrk="0" fontAlgn="base" hangingPunct="0">
        <a:spcBef>
          <a:spcPct val="0"/>
        </a:spcBef>
        <a:spcAft>
          <a:spcPct val="0"/>
        </a:spcAft>
        <a:defRPr sz="3300">
          <a:solidFill>
            <a:srgbClr val="0D0D0D"/>
          </a:solidFill>
          <a:latin typeface="Arial" pitchFamily="34" charset="0"/>
        </a:defRPr>
      </a:lvl3pPr>
      <a:lvl4pPr algn="ctr" rtl="0" eaLnBrk="0" fontAlgn="base" hangingPunct="0">
        <a:spcBef>
          <a:spcPct val="0"/>
        </a:spcBef>
        <a:spcAft>
          <a:spcPct val="0"/>
        </a:spcAft>
        <a:defRPr sz="3300">
          <a:solidFill>
            <a:srgbClr val="0D0D0D"/>
          </a:solidFill>
          <a:latin typeface="Arial" pitchFamily="34" charset="0"/>
        </a:defRPr>
      </a:lvl4pPr>
      <a:lvl5pPr algn="ctr" rtl="0" eaLnBrk="0" fontAlgn="base" hangingPunct="0">
        <a:spcBef>
          <a:spcPct val="0"/>
        </a:spcBef>
        <a:spcAft>
          <a:spcPct val="0"/>
        </a:spcAft>
        <a:defRPr sz="3300">
          <a:solidFill>
            <a:srgbClr val="0D0D0D"/>
          </a:solidFill>
          <a:latin typeface="Arial" pitchFamily="34" charset="0"/>
        </a:defRPr>
      </a:lvl5pPr>
      <a:lvl6pPr marL="457200" algn="l" rtl="0" fontAlgn="base">
        <a:spcBef>
          <a:spcPct val="0"/>
        </a:spcBef>
        <a:spcAft>
          <a:spcPct val="0"/>
        </a:spcAft>
        <a:defRPr sz="3400">
          <a:solidFill>
            <a:srgbClr val="660066"/>
          </a:solidFill>
          <a:latin typeface="Arial" pitchFamily="34" charset="0"/>
        </a:defRPr>
      </a:lvl6pPr>
      <a:lvl7pPr marL="914400" algn="l" rtl="0" fontAlgn="base">
        <a:spcBef>
          <a:spcPct val="0"/>
        </a:spcBef>
        <a:spcAft>
          <a:spcPct val="0"/>
        </a:spcAft>
        <a:defRPr sz="3400">
          <a:solidFill>
            <a:srgbClr val="660066"/>
          </a:solidFill>
          <a:latin typeface="Arial" pitchFamily="34" charset="0"/>
        </a:defRPr>
      </a:lvl7pPr>
      <a:lvl8pPr marL="1371600" algn="l" rtl="0" fontAlgn="base">
        <a:spcBef>
          <a:spcPct val="0"/>
        </a:spcBef>
        <a:spcAft>
          <a:spcPct val="0"/>
        </a:spcAft>
        <a:defRPr sz="3400">
          <a:solidFill>
            <a:srgbClr val="660066"/>
          </a:solidFill>
          <a:latin typeface="Arial" pitchFamily="34" charset="0"/>
        </a:defRPr>
      </a:lvl8pPr>
      <a:lvl9pPr marL="1828800" algn="l" rtl="0" fontAlgn="base">
        <a:spcBef>
          <a:spcPct val="0"/>
        </a:spcBef>
        <a:spcAft>
          <a:spcPct val="0"/>
        </a:spcAft>
        <a:defRPr sz="3400">
          <a:solidFill>
            <a:srgbClr val="660066"/>
          </a:solidFill>
          <a:latin typeface="Arial"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a:solidFill>
            <a:schemeClr val="tx1"/>
          </a:solidFill>
          <a:latin typeface="+mn-lt"/>
        </a:defRPr>
      </a:lvl2pPr>
      <a:lvl3pPr marL="1143000" indent="-228600" algn="l" rtl="0" eaLnBrk="0" fontAlgn="base" hangingPunct="0">
        <a:spcBef>
          <a:spcPct val="20000"/>
        </a:spcBef>
        <a:spcAft>
          <a:spcPct val="0"/>
        </a:spcAft>
        <a:defRPr>
          <a:solidFill>
            <a:schemeClr val="tx1"/>
          </a:solidFill>
          <a:latin typeface="+mn-lt"/>
        </a:defRPr>
      </a:lvl3pPr>
      <a:lvl4pPr marL="1600200" indent="-228600" algn="l" rtl="0" eaLnBrk="0" fontAlgn="base" hangingPunct="0">
        <a:spcBef>
          <a:spcPct val="20000"/>
        </a:spcBef>
        <a:spcAft>
          <a:spcPct val="0"/>
        </a:spcAft>
        <a:defRPr>
          <a:solidFill>
            <a:schemeClr val="tx1"/>
          </a:solidFill>
          <a:latin typeface="+mn-lt"/>
        </a:defRPr>
      </a:lvl4pPr>
      <a:lvl5pPr marL="2057400" indent="-228600" algn="l" rtl="0" eaLnBrk="0" fontAlgn="base" hangingPunct="0">
        <a:spcBef>
          <a:spcPct val="20000"/>
        </a:spcBef>
        <a:spcAft>
          <a:spcPct val="0"/>
        </a:spcAft>
        <a:defRPr>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685800"/>
            <a:ext cx="190500"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6147" name="Rectangle 3"/>
          <p:cNvSpPr>
            <a:spLocks noGrp="1" noChangeAspect="1" noChangeArrowheads="1"/>
          </p:cNvSpPr>
          <p:nvPr>
            <p:ph type="title"/>
          </p:nvPr>
        </p:nvSpPr>
        <p:spPr bwMode="auto">
          <a:xfrm>
            <a:off x="76200" y="77788"/>
            <a:ext cx="9067800"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a:t>Name fgchmvb </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latin typeface="+mn-lt"/>
                <a:cs typeface="+mn-cs"/>
              </a:defRPr>
            </a:lvl1pPr>
          </a:lstStyle>
          <a:p>
            <a:pPr>
              <a:defRPr/>
            </a:pPr>
            <a:fld id="{AEAC2C9A-4570-4C33-86B5-F80FE15FF339}" type="slidenum">
              <a:rPr lang="en-US"/>
              <a:pPr>
                <a:defRPr/>
              </a:pPr>
              <a:t>‹#›</a:t>
            </a:fld>
            <a:endParaRPr lang="en-US" dirty="0"/>
          </a:p>
        </p:txBody>
      </p:sp>
      <p:sp>
        <p:nvSpPr>
          <p:cNvPr id="5" name="Footer Placeholder 4"/>
          <p:cNvSpPr>
            <a:spLocks noGrp="1"/>
          </p:cNvSpPr>
          <p:nvPr>
            <p:ph type="ftr" sz="quarter" idx="3"/>
          </p:nvPr>
        </p:nvSpPr>
        <p:spPr>
          <a:xfrm>
            <a:off x="0" y="6324600"/>
            <a:ext cx="8605838" cy="533400"/>
          </a:xfrm>
          <a:prstGeom prst="rect">
            <a:avLst/>
          </a:prstGeom>
          <a:noFill/>
        </p:spPr>
        <p:txBody>
          <a:bodyPr vert="horz" lIns="91440" tIns="45720" rIns="91440" bIns="45720" rtlCol="0" anchor="ctr"/>
          <a:lstStyle>
            <a:lvl1pPr algn="l">
              <a:spcBef>
                <a:spcPct val="20000"/>
              </a:spcBef>
              <a:buFontTx/>
              <a:buNone/>
              <a:defRPr sz="1000">
                <a:solidFill>
                  <a:srgbClr val="000000"/>
                </a:solidFill>
                <a:latin typeface="+mn-lt"/>
                <a:cs typeface="Arial" pitchFamily="34" charset="0"/>
              </a:defRPr>
            </a:lvl1pPr>
          </a:lstStyle>
          <a:p>
            <a:pPr>
              <a:defRPr/>
            </a:pPr>
            <a:r>
              <a:rPr lang="en-US"/>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pic>
        <p:nvPicPr>
          <p:cNvPr id="6150" name="Picture 1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915400" y="685800"/>
            <a:ext cx="190500"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 name="Text Placeholder 1"/>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840" r:id="rId1"/>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left)">
                                      <p:cBhvr>
                                        <p:cTn id="11" dur="500"/>
                                        <p:tgtEl>
                                          <p:spTgt spid="2">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left)">
                                      <p:cBhvr>
                                        <p:cTn id="15" dur="500"/>
                                        <p:tgtEl>
                                          <p:spTgt spid="2">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wipe(left)">
                                      <p:cBhvr>
                                        <p:cTn id="2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Lst>
      </p:bldP>
    </p:bldLst>
  </p:timing>
  <p:hf hdr="0" dt="0"/>
  <p:txStyles>
    <p:titleStyle>
      <a:lvl1pPr algn="ctr" rtl="0" eaLnBrk="0" fontAlgn="base" hangingPunct="0">
        <a:spcBef>
          <a:spcPct val="0"/>
        </a:spcBef>
        <a:spcAft>
          <a:spcPct val="0"/>
        </a:spcAft>
        <a:defRPr sz="4000">
          <a:solidFill>
            <a:srgbClr val="161645"/>
          </a:solidFill>
          <a:latin typeface="+mj-lt"/>
          <a:ea typeface="+mj-ea"/>
          <a:cs typeface="+mj-cs"/>
        </a:defRPr>
      </a:lvl1pPr>
      <a:lvl2pPr algn="ctr" rtl="0" eaLnBrk="0" fontAlgn="base" hangingPunct="0">
        <a:spcBef>
          <a:spcPct val="0"/>
        </a:spcBef>
        <a:spcAft>
          <a:spcPct val="0"/>
        </a:spcAft>
        <a:defRPr sz="4000">
          <a:solidFill>
            <a:srgbClr val="161645"/>
          </a:solidFill>
          <a:latin typeface="Arial" pitchFamily="34" charset="0"/>
        </a:defRPr>
      </a:lvl2pPr>
      <a:lvl3pPr algn="ctr" rtl="0" eaLnBrk="0" fontAlgn="base" hangingPunct="0">
        <a:spcBef>
          <a:spcPct val="0"/>
        </a:spcBef>
        <a:spcAft>
          <a:spcPct val="0"/>
        </a:spcAft>
        <a:defRPr sz="4000">
          <a:solidFill>
            <a:srgbClr val="161645"/>
          </a:solidFill>
          <a:latin typeface="Arial" pitchFamily="34" charset="0"/>
        </a:defRPr>
      </a:lvl3pPr>
      <a:lvl4pPr algn="ctr" rtl="0" eaLnBrk="0" fontAlgn="base" hangingPunct="0">
        <a:spcBef>
          <a:spcPct val="0"/>
        </a:spcBef>
        <a:spcAft>
          <a:spcPct val="0"/>
        </a:spcAft>
        <a:defRPr sz="4000">
          <a:solidFill>
            <a:srgbClr val="161645"/>
          </a:solidFill>
          <a:latin typeface="Arial" pitchFamily="34" charset="0"/>
        </a:defRPr>
      </a:lvl4pPr>
      <a:lvl5pPr algn="ctr" rtl="0" eaLnBrk="0" fontAlgn="base" hangingPunct="0">
        <a:spcBef>
          <a:spcPct val="0"/>
        </a:spcBef>
        <a:spcAft>
          <a:spcPct val="0"/>
        </a:spcAft>
        <a:defRPr sz="4000">
          <a:solidFill>
            <a:srgbClr val="161645"/>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spect="1" noChangeArrowheads="1"/>
          </p:cNvSpPr>
          <p:nvPr>
            <p:ph type="title"/>
          </p:nvPr>
        </p:nvSpPr>
        <p:spPr bwMode="auto">
          <a:xfrm>
            <a:off x="506413" y="0"/>
            <a:ext cx="84502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Master case-study #2</a:t>
            </a:r>
          </a:p>
        </p:txBody>
      </p:sp>
      <p:sp>
        <p:nvSpPr>
          <p:cNvPr id="6150" name="Rectangle 3"/>
          <p:cNvSpPr>
            <a:spLocks noGrp="1" noChangeAspect="1" noChangeArrowheads="1"/>
          </p:cNvSpPr>
          <p:nvPr>
            <p:ph type="body" idx="1"/>
          </p:nvPr>
        </p:nvSpPr>
        <p:spPr bwMode="auto">
          <a:xfrm>
            <a:off x="457200" y="700088"/>
            <a:ext cx="845820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  - colorat diferit</a:t>
            </a:r>
          </a:p>
        </p:txBody>
      </p:sp>
      <p:sp>
        <p:nvSpPr>
          <p:cNvPr id="216071" name="Rectangle 7"/>
          <p:cNvSpPr>
            <a:spLocks noGrp="1" noChangeArrowheads="1"/>
          </p:cNvSpPr>
          <p:nvPr>
            <p:ph type="sldNum" sz="quarter" idx="4"/>
          </p:nvPr>
        </p:nvSpPr>
        <p:spPr bwMode="auto">
          <a:xfrm>
            <a:off x="8628063" y="6467475"/>
            <a:ext cx="515937" cy="390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latin typeface="+mn-lt"/>
                <a:cs typeface="+mn-cs"/>
              </a:defRPr>
            </a:lvl1pPr>
          </a:lstStyle>
          <a:p>
            <a:pPr>
              <a:defRPr/>
            </a:pPr>
            <a:fld id="{EF77C4C5-314E-454F-81B5-CC8DB1AAE038}" type="slidenum">
              <a:rPr lang="en-US"/>
              <a:pPr>
                <a:defRPr/>
              </a:pPr>
              <a:t>‹#›</a:t>
            </a:fld>
            <a:endParaRPr lang="en-US" dirty="0"/>
          </a:p>
        </p:txBody>
      </p:sp>
      <p:sp>
        <p:nvSpPr>
          <p:cNvPr id="5" name="Footer Placeholder 4"/>
          <p:cNvSpPr>
            <a:spLocks noGrp="1"/>
          </p:cNvSpPr>
          <p:nvPr>
            <p:ph type="ftr" sz="quarter" idx="3"/>
          </p:nvPr>
        </p:nvSpPr>
        <p:spPr>
          <a:xfrm>
            <a:off x="0" y="6400800"/>
            <a:ext cx="8643938" cy="457200"/>
          </a:xfrm>
          <a:prstGeom prst="rect">
            <a:avLst/>
          </a:prstGeom>
          <a:noFill/>
        </p:spPr>
        <p:txBody>
          <a:bodyPr vert="horz" lIns="91440" tIns="45720" rIns="91440" bIns="45720" rtlCol="0" anchor="ctr"/>
          <a:lstStyle>
            <a:lvl1pPr algn="l">
              <a:spcBef>
                <a:spcPct val="20000"/>
              </a:spcBef>
              <a:buNone/>
              <a:defRPr sz="1000">
                <a:solidFill>
                  <a:srgbClr val="000000"/>
                </a:solidFill>
                <a:latin typeface="+mn-lt"/>
                <a:cs typeface="Arial" pitchFamily="34" charset="0"/>
              </a:defRPr>
            </a:lvl1pPr>
          </a:lstStyle>
          <a:p>
            <a:pPr>
              <a:defRPr/>
            </a:pPr>
            <a:r>
              <a:rPr lang="en-US"/>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pic>
        <p:nvPicPr>
          <p:cNvPr id="7174" name="Picture 1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75" y="-9525"/>
            <a:ext cx="795338"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nvGrpSpPr>
          <p:cNvPr id="7175" name="Group 2"/>
          <p:cNvGrpSpPr>
            <a:grpSpLocks/>
          </p:cNvGrpSpPr>
          <p:nvPr userDrawn="1"/>
        </p:nvGrpSpPr>
        <p:grpSpPr bwMode="auto">
          <a:xfrm>
            <a:off x="8561388" y="0"/>
            <a:ext cx="582612" cy="609600"/>
            <a:chOff x="8513384" y="0"/>
            <a:chExt cx="582991" cy="609600"/>
          </a:xfrm>
        </p:grpSpPr>
        <p:pic>
          <p:nvPicPr>
            <p:cNvPr id="7176"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513384" y="138345"/>
              <a:ext cx="36195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7177" name="Picture 19"/>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915400" y="0"/>
              <a:ext cx="18097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spTree>
  </p:cSld>
  <p:clrMap bg1="lt1" tx1="dk1" bg2="lt2" tx2="dk2" accent1="accent1" accent2="accent2" accent3="accent3" accent4="accent4" accent5="accent5" accent6="accent6" hlink="hlink" folHlink="folHlink"/>
  <p:sldLayoutIdLst>
    <p:sldLayoutId id="2147483841" r:id="rId1"/>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150">
                                            <p:txEl>
                                              <p:pRg st="0" end="0"/>
                                            </p:txEl>
                                          </p:spTgt>
                                        </p:tgtEl>
                                        <p:attrNameLst>
                                          <p:attrName>style.visibility</p:attrName>
                                        </p:attrNameLst>
                                      </p:cBhvr>
                                      <p:to>
                                        <p:strVal val="visible"/>
                                      </p:to>
                                    </p:set>
                                    <p:animEffect transition="in" filter="wipe(left)">
                                      <p:cBhvr>
                                        <p:cTn id="7" dur="500"/>
                                        <p:tgtEl>
                                          <p:spTgt spid="6150">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50">
                                            <p:txEl>
                                              <p:pRg st="1" end="1"/>
                                            </p:txEl>
                                          </p:spTgt>
                                        </p:tgtEl>
                                        <p:attrNameLst>
                                          <p:attrName>style.visibility</p:attrName>
                                        </p:attrNameLst>
                                      </p:cBhvr>
                                      <p:to>
                                        <p:strVal val="visible"/>
                                      </p:to>
                                    </p:set>
                                    <p:animEffect transition="in" filter="wipe(left)">
                                      <p:cBhvr>
                                        <p:cTn id="11" dur="500"/>
                                        <p:tgtEl>
                                          <p:spTgt spid="6150">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150">
                                            <p:txEl>
                                              <p:pRg st="2" end="2"/>
                                            </p:txEl>
                                          </p:spTgt>
                                        </p:tgtEl>
                                        <p:attrNameLst>
                                          <p:attrName>style.visibility</p:attrName>
                                        </p:attrNameLst>
                                      </p:cBhvr>
                                      <p:to>
                                        <p:strVal val="visible"/>
                                      </p:to>
                                    </p:set>
                                    <p:animEffect transition="in" filter="wipe(left)">
                                      <p:cBhvr>
                                        <p:cTn id="15" dur="500"/>
                                        <p:tgtEl>
                                          <p:spTgt spid="6150">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150">
                                            <p:txEl>
                                              <p:pRg st="3" end="3"/>
                                            </p:txEl>
                                          </p:spTgt>
                                        </p:tgtEl>
                                        <p:attrNameLst>
                                          <p:attrName>style.visibility</p:attrName>
                                        </p:attrNameLst>
                                      </p:cBhvr>
                                      <p:to>
                                        <p:strVal val="visible"/>
                                      </p:to>
                                    </p:set>
                                    <p:animEffect transition="in" filter="wipe(left)">
                                      <p:cBhvr>
                                        <p:cTn id="19" dur="500"/>
                                        <p:tgtEl>
                                          <p:spTgt spid="6150">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150">
                                            <p:txEl>
                                              <p:pRg st="4" end="4"/>
                                            </p:txEl>
                                          </p:spTgt>
                                        </p:tgtEl>
                                        <p:attrNameLst>
                                          <p:attrName>style.visibility</p:attrName>
                                        </p:attrNameLst>
                                      </p:cBhvr>
                                      <p:to>
                                        <p:strVal val="visible"/>
                                      </p:to>
                                    </p:set>
                                    <p:animEffect transition="in" filter="wipe(left)">
                                      <p:cBhvr>
                                        <p:cTn id="23" dur="500"/>
                                        <p:tgtEl>
                                          <p:spTgt spid="61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build="p">
        <p:tmplLst>
          <p:tmpl lvl="1">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Lst>
      </p:bldP>
    </p:bldLst>
  </p:timing>
  <p:hf hdr="0" dt="0"/>
  <p:txStyles>
    <p:titleStyle>
      <a:lvl1pPr algn="ctr" rtl="0" eaLnBrk="0" fontAlgn="base" hangingPunct="0">
        <a:spcBef>
          <a:spcPct val="0"/>
        </a:spcBef>
        <a:spcAft>
          <a:spcPct val="0"/>
        </a:spcAft>
        <a:defRPr sz="3000">
          <a:solidFill>
            <a:srgbClr val="0D0D0D"/>
          </a:solidFill>
          <a:latin typeface="+mj-lt"/>
          <a:ea typeface="+mj-ea"/>
          <a:cs typeface="+mj-cs"/>
        </a:defRPr>
      </a:lvl1pPr>
      <a:lvl2pPr algn="ctr" rtl="0" eaLnBrk="0" fontAlgn="base" hangingPunct="0">
        <a:spcBef>
          <a:spcPct val="0"/>
        </a:spcBef>
        <a:spcAft>
          <a:spcPct val="0"/>
        </a:spcAft>
        <a:defRPr sz="3000">
          <a:solidFill>
            <a:srgbClr val="0D0D0D"/>
          </a:solidFill>
          <a:latin typeface="Arial" pitchFamily="34" charset="0"/>
        </a:defRPr>
      </a:lvl2pPr>
      <a:lvl3pPr algn="ctr" rtl="0" eaLnBrk="0" fontAlgn="base" hangingPunct="0">
        <a:spcBef>
          <a:spcPct val="0"/>
        </a:spcBef>
        <a:spcAft>
          <a:spcPct val="0"/>
        </a:spcAft>
        <a:defRPr sz="3000">
          <a:solidFill>
            <a:srgbClr val="0D0D0D"/>
          </a:solidFill>
          <a:latin typeface="Arial" pitchFamily="34" charset="0"/>
        </a:defRPr>
      </a:lvl3pPr>
      <a:lvl4pPr algn="ctr" rtl="0" eaLnBrk="0" fontAlgn="base" hangingPunct="0">
        <a:spcBef>
          <a:spcPct val="0"/>
        </a:spcBef>
        <a:spcAft>
          <a:spcPct val="0"/>
        </a:spcAft>
        <a:defRPr sz="3000">
          <a:solidFill>
            <a:srgbClr val="0D0D0D"/>
          </a:solidFill>
          <a:latin typeface="Arial" pitchFamily="34" charset="0"/>
        </a:defRPr>
      </a:lvl4pPr>
      <a:lvl5pPr algn="ctr" rtl="0" eaLnBrk="0" fontAlgn="base" hangingPunct="0">
        <a:spcBef>
          <a:spcPct val="0"/>
        </a:spcBef>
        <a:spcAft>
          <a:spcPct val="0"/>
        </a:spcAft>
        <a:defRPr sz="3000">
          <a:solidFill>
            <a:srgbClr val="0D0D0D"/>
          </a:solidFill>
          <a:latin typeface="Arial" pitchFamily="34" charset="0"/>
        </a:defRPr>
      </a:lvl5pPr>
      <a:lvl6pPr marL="457200" algn="l" rtl="0" fontAlgn="base">
        <a:spcBef>
          <a:spcPct val="0"/>
        </a:spcBef>
        <a:spcAft>
          <a:spcPct val="0"/>
        </a:spcAft>
        <a:defRPr sz="3000">
          <a:solidFill>
            <a:srgbClr val="990000"/>
          </a:solidFill>
          <a:latin typeface="Arial" pitchFamily="34" charset="0"/>
        </a:defRPr>
      </a:lvl6pPr>
      <a:lvl7pPr marL="914400" algn="l" rtl="0" fontAlgn="base">
        <a:spcBef>
          <a:spcPct val="0"/>
        </a:spcBef>
        <a:spcAft>
          <a:spcPct val="0"/>
        </a:spcAft>
        <a:defRPr sz="3000">
          <a:solidFill>
            <a:srgbClr val="990000"/>
          </a:solidFill>
          <a:latin typeface="Arial" pitchFamily="34" charset="0"/>
        </a:defRPr>
      </a:lvl7pPr>
      <a:lvl8pPr marL="1371600" algn="l" rtl="0" fontAlgn="base">
        <a:spcBef>
          <a:spcPct val="0"/>
        </a:spcBef>
        <a:spcAft>
          <a:spcPct val="0"/>
        </a:spcAft>
        <a:defRPr sz="3000">
          <a:solidFill>
            <a:srgbClr val="990000"/>
          </a:solidFill>
          <a:latin typeface="Arial" pitchFamily="34" charset="0"/>
        </a:defRPr>
      </a:lvl8pPr>
      <a:lvl9pPr marL="1828800" algn="l" rtl="0" fontAlgn="base">
        <a:spcBef>
          <a:spcPct val="0"/>
        </a:spcBef>
        <a:spcAft>
          <a:spcPct val="0"/>
        </a:spcAft>
        <a:defRPr sz="30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AE122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4"/>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990600"/>
            <a:ext cx="9144000" cy="5351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50" name="Rectangle 3"/>
          <p:cNvSpPr>
            <a:spLocks noGrp="1" noChangeAspect="1" noChangeArrowheads="1"/>
          </p:cNvSpPr>
          <p:nvPr>
            <p:ph type="body" idx="1"/>
          </p:nvPr>
        </p:nvSpPr>
        <p:spPr bwMode="auto">
          <a:xfrm>
            <a:off x="457200" y="1524000"/>
            <a:ext cx="84582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  - colorat diferit</a:t>
            </a:r>
          </a:p>
        </p:txBody>
      </p:sp>
      <p:sp>
        <p:nvSpPr>
          <p:cNvPr id="216071" name="Rectangle 7"/>
          <p:cNvSpPr>
            <a:spLocks noGrp="1" noChangeArrowheads="1"/>
          </p:cNvSpPr>
          <p:nvPr>
            <p:ph type="sldNum" sz="quarter" idx="4"/>
          </p:nvPr>
        </p:nvSpPr>
        <p:spPr bwMode="auto">
          <a:xfrm>
            <a:off x="8628063" y="6467475"/>
            <a:ext cx="515937" cy="390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latin typeface="+mn-lt"/>
                <a:cs typeface="+mn-cs"/>
              </a:defRPr>
            </a:lvl1pPr>
          </a:lstStyle>
          <a:p>
            <a:pPr>
              <a:defRPr/>
            </a:pPr>
            <a:fld id="{7A9D8D52-F6B2-4148-94FA-1011D096DAB7}" type="slidenum">
              <a:rPr lang="en-US"/>
              <a:pPr>
                <a:defRPr/>
              </a:pPr>
              <a:t>‹#›</a:t>
            </a:fld>
            <a:endParaRPr lang="en-US" dirty="0"/>
          </a:p>
        </p:txBody>
      </p:sp>
      <p:sp>
        <p:nvSpPr>
          <p:cNvPr id="5" name="Footer Placeholder 4"/>
          <p:cNvSpPr>
            <a:spLocks noGrp="1"/>
          </p:cNvSpPr>
          <p:nvPr>
            <p:ph type="ftr" sz="quarter" idx="3"/>
          </p:nvPr>
        </p:nvSpPr>
        <p:spPr>
          <a:xfrm>
            <a:off x="0" y="6400800"/>
            <a:ext cx="8643938" cy="457200"/>
          </a:xfrm>
          <a:prstGeom prst="rect">
            <a:avLst/>
          </a:prstGeom>
          <a:noFill/>
        </p:spPr>
        <p:txBody>
          <a:bodyPr vert="horz" lIns="91440" tIns="45720" rIns="91440" bIns="45720" rtlCol="0" anchor="ctr"/>
          <a:lstStyle>
            <a:lvl1pPr algn="l">
              <a:spcBef>
                <a:spcPct val="20000"/>
              </a:spcBef>
              <a:buNone/>
              <a:defRPr sz="1000">
                <a:solidFill>
                  <a:srgbClr val="000000"/>
                </a:solidFill>
                <a:latin typeface="+mn-lt"/>
                <a:cs typeface="Arial" pitchFamily="34" charset="0"/>
              </a:defRPr>
            </a:lvl1pPr>
          </a:lstStyle>
          <a:p>
            <a:pPr>
              <a:defRPr/>
            </a:pPr>
            <a:r>
              <a:rPr lang="en-US"/>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pic>
        <p:nvPicPr>
          <p:cNvPr id="8198" name="Picture 2"/>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0"/>
            <a:ext cx="9144000" cy="576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199" name="Rectangle 2"/>
          <p:cNvSpPr>
            <a:spLocks noGrp="1" noChangeAspect="1" noChangeArrowheads="1"/>
          </p:cNvSpPr>
          <p:nvPr>
            <p:ph type="title"/>
          </p:nvPr>
        </p:nvSpPr>
        <p:spPr bwMode="auto">
          <a:xfrm>
            <a:off x="506413" y="0"/>
            <a:ext cx="84502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ASK THE EXPERTS</a:t>
            </a:r>
          </a:p>
        </p:txBody>
      </p:sp>
      <p:pic>
        <p:nvPicPr>
          <p:cNvPr id="8200" name="Picture 3"/>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533400"/>
            <a:ext cx="9144000" cy="576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31" r:id="rId1"/>
    <p:sldLayoutId id="2147483842" r:id="rId2"/>
    <p:sldLayoutId id="2147483874" r:id="rId3"/>
    <p:sldLayoutId id="2147483875" r:id="rId4"/>
    <p:sldLayoutId id="2147483876" r:id="rId5"/>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150">
                                            <p:txEl>
                                              <p:pRg st="0" end="0"/>
                                            </p:txEl>
                                          </p:spTgt>
                                        </p:tgtEl>
                                        <p:attrNameLst>
                                          <p:attrName>style.visibility</p:attrName>
                                        </p:attrNameLst>
                                      </p:cBhvr>
                                      <p:to>
                                        <p:strVal val="visible"/>
                                      </p:to>
                                    </p:set>
                                    <p:animEffect transition="in" filter="wipe(left)">
                                      <p:cBhvr>
                                        <p:cTn id="7" dur="500"/>
                                        <p:tgtEl>
                                          <p:spTgt spid="6150">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50">
                                            <p:txEl>
                                              <p:pRg st="1" end="1"/>
                                            </p:txEl>
                                          </p:spTgt>
                                        </p:tgtEl>
                                        <p:attrNameLst>
                                          <p:attrName>style.visibility</p:attrName>
                                        </p:attrNameLst>
                                      </p:cBhvr>
                                      <p:to>
                                        <p:strVal val="visible"/>
                                      </p:to>
                                    </p:set>
                                    <p:animEffect transition="in" filter="wipe(left)">
                                      <p:cBhvr>
                                        <p:cTn id="11" dur="500"/>
                                        <p:tgtEl>
                                          <p:spTgt spid="6150">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150">
                                            <p:txEl>
                                              <p:pRg st="2" end="2"/>
                                            </p:txEl>
                                          </p:spTgt>
                                        </p:tgtEl>
                                        <p:attrNameLst>
                                          <p:attrName>style.visibility</p:attrName>
                                        </p:attrNameLst>
                                      </p:cBhvr>
                                      <p:to>
                                        <p:strVal val="visible"/>
                                      </p:to>
                                    </p:set>
                                    <p:animEffect transition="in" filter="wipe(left)">
                                      <p:cBhvr>
                                        <p:cTn id="15" dur="500"/>
                                        <p:tgtEl>
                                          <p:spTgt spid="6150">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150">
                                            <p:txEl>
                                              <p:pRg st="3" end="3"/>
                                            </p:txEl>
                                          </p:spTgt>
                                        </p:tgtEl>
                                        <p:attrNameLst>
                                          <p:attrName>style.visibility</p:attrName>
                                        </p:attrNameLst>
                                      </p:cBhvr>
                                      <p:to>
                                        <p:strVal val="visible"/>
                                      </p:to>
                                    </p:set>
                                    <p:animEffect transition="in" filter="wipe(left)">
                                      <p:cBhvr>
                                        <p:cTn id="19" dur="500"/>
                                        <p:tgtEl>
                                          <p:spTgt spid="6150">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150">
                                            <p:txEl>
                                              <p:pRg st="4" end="4"/>
                                            </p:txEl>
                                          </p:spTgt>
                                        </p:tgtEl>
                                        <p:attrNameLst>
                                          <p:attrName>style.visibility</p:attrName>
                                        </p:attrNameLst>
                                      </p:cBhvr>
                                      <p:to>
                                        <p:strVal val="visible"/>
                                      </p:to>
                                    </p:set>
                                    <p:animEffect transition="in" filter="wipe(left)">
                                      <p:cBhvr>
                                        <p:cTn id="23" dur="500"/>
                                        <p:tgtEl>
                                          <p:spTgt spid="61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build="p">
        <p:tmplLst>
          <p:tmpl lvl="1">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Lst>
      </p:bldP>
    </p:bldLst>
  </p:timing>
  <p:hf hdr="0" dt="0"/>
  <p:txStyles>
    <p:titleStyle>
      <a:lvl1pPr algn="l" rtl="0" eaLnBrk="0" fontAlgn="base" hangingPunct="0">
        <a:spcBef>
          <a:spcPct val="0"/>
        </a:spcBef>
        <a:spcAft>
          <a:spcPct val="0"/>
        </a:spcAft>
        <a:defRPr sz="3200">
          <a:solidFill>
            <a:schemeClr val="bg1"/>
          </a:solidFill>
          <a:latin typeface="+mj-lt"/>
          <a:ea typeface="+mj-ea"/>
          <a:cs typeface="+mj-cs"/>
        </a:defRPr>
      </a:lvl1pPr>
      <a:lvl2pPr algn="l" rtl="0" eaLnBrk="0" fontAlgn="base" hangingPunct="0">
        <a:spcBef>
          <a:spcPct val="0"/>
        </a:spcBef>
        <a:spcAft>
          <a:spcPct val="0"/>
        </a:spcAft>
        <a:defRPr sz="3200">
          <a:solidFill>
            <a:schemeClr val="bg1"/>
          </a:solidFill>
          <a:latin typeface="Arial" pitchFamily="34" charset="0"/>
        </a:defRPr>
      </a:lvl2pPr>
      <a:lvl3pPr algn="l" rtl="0" eaLnBrk="0" fontAlgn="base" hangingPunct="0">
        <a:spcBef>
          <a:spcPct val="0"/>
        </a:spcBef>
        <a:spcAft>
          <a:spcPct val="0"/>
        </a:spcAft>
        <a:defRPr sz="3200">
          <a:solidFill>
            <a:schemeClr val="bg1"/>
          </a:solidFill>
          <a:latin typeface="Arial" pitchFamily="34" charset="0"/>
        </a:defRPr>
      </a:lvl3pPr>
      <a:lvl4pPr algn="l" rtl="0" eaLnBrk="0" fontAlgn="base" hangingPunct="0">
        <a:spcBef>
          <a:spcPct val="0"/>
        </a:spcBef>
        <a:spcAft>
          <a:spcPct val="0"/>
        </a:spcAft>
        <a:defRPr sz="3200">
          <a:solidFill>
            <a:schemeClr val="bg1"/>
          </a:solidFill>
          <a:latin typeface="Arial" pitchFamily="34" charset="0"/>
        </a:defRPr>
      </a:lvl4pPr>
      <a:lvl5pPr algn="l" rtl="0" eaLnBrk="0" fontAlgn="base" hangingPunct="0">
        <a:spcBef>
          <a:spcPct val="0"/>
        </a:spcBef>
        <a:spcAft>
          <a:spcPct val="0"/>
        </a:spcAft>
        <a:defRPr sz="3200">
          <a:solidFill>
            <a:schemeClr val="bg1"/>
          </a:solidFill>
          <a:latin typeface="Arial" pitchFamily="34" charset="0"/>
        </a:defRPr>
      </a:lvl5pPr>
      <a:lvl6pPr marL="457200" algn="l" rtl="0" fontAlgn="base">
        <a:spcBef>
          <a:spcPct val="0"/>
        </a:spcBef>
        <a:spcAft>
          <a:spcPct val="0"/>
        </a:spcAft>
        <a:defRPr sz="3000">
          <a:solidFill>
            <a:srgbClr val="990000"/>
          </a:solidFill>
          <a:latin typeface="Arial" pitchFamily="34" charset="0"/>
        </a:defRPr>
      </a:lvl6pPr>
      <a:lvl7pPr marL="914400" algn="l" rtl="0" fontAlgn="base">
        <a:spcBef>
          <a:spcPct val="0"/>
        </a:spcBef>
        <a:spcAft>
          <a:spcPct val="0"/>
        </a:spcAft>
        <a:defRPr sz="3000">
          <a:solidFill>
            <a:srgbClr val="990000"/>
          </a:solidFill>
          <a:latin typeface="Arial" pitchFamily="34" charset="0"/>
        </a:defRPr>
      </a:lvl7pPr>
      <a:lvl8pPr marL="1371600" algn="l" rtl="0" fontAlgn="base">
        <a:spcBef>
          <a:spcPct val="0"/>
        </a:spcBef>
        <a:spcAft>
          <a:spcPct val="0"/>
        </a:spcAft>
        <a:defRPr sz="3000">
          <a:solidFill>
            <a:srgbClr val="990000"/>
          </a:solidFill>
          <a:latin typeface="Arial" pitchFamily="34" charset="0"/>
        </a:defRPr>
      </a:lvl8pPr>
      <a:lvl9pPr marL="1828800" algn="l" rtl="0" fontAlgn="base">
        <a:spcBef>
          <a:spcPct val="0"/>
        </a:spcBef>
        <a:spcAft>
          <a:spcPct val="0"/>
        </a:spcAft>
        <a:defRPr sz="30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spect="1" noChangeArrowheads="1"/>
          </p:cNvSpPr>
          <p:nvPr>
            <p:ph type="title"/>
          </p:nvPr>
        </p:nvSpPr>
        <p:spPr bwMode="auto">
          <a:xfrm>
            <a:off x="2008188" y="0"/>
            <a:ext cx="71358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Appendix master title</a:t>
            </a:r>
          </a:p>
        </p:txBody>
      </p:sp>
      <p:sp>
        <p:nvSpPr>
          <p:cNvPr id="206855" name="Rectangle 7"/>
          <p:cNvSpPr>
            <a:spLocks noGrp="1" noChangeArrowheads="1"/>
          </p:cNvSpPr>
          <p:nvPr>
            <p:ph type="sldNum" sz="quarter" idx="4"/>
          </p:nvPr>
        </p:nvSpPr>
        <p:spPr bwMode="auto">
          <a:xfrm>
            <a:off x="8658225" y="6488113"/>
            <a:ext cx="485775" cy="369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latin typeface="+mn-lt"/>
                <a:cs typeface="+mn-cs"/>
              </a:defRPr>
            </a:lvl1pPr>
          </a:lstStyle>
          <a:p>
            <a:pPr>
              <a:defRPr/>
            </a:pPr>
            <a:fld id="{DFD9A022-F86B-4184-81EC-898E5FC481E9}" type="slidenum">
              <a:rPr lang="en-US"/>
              <a:pPr>
                <a:defRPr/>
              </a:pPr>
              <a:t>‹#›</a:t>
            </a:fld>
            <a:endParaRPr lang="en-US" dirty="0"/>
          </a:p>
        </p:txBody>
      </p:sp>
      <p:sp>
        <p:nvSpPr>
          <p:cNvPr id="10" name="Text Placeholder 9"/>
          <p:cNvSpPr>
            <a:spLocks noGrp="1"/>
          </p:cNvSpPr>
          <p:nvPr>
            <p:ph type="body" idx="1"/>
          </p:nvPr>
        </p:nvSpPr>
        <p:spPr bwMode="auto">
          <a:xfrm>
            <a:off x="457200" y="592138"/>
            <a:ext cx="8482013" cy="580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9221" name="Group 2"/>
          <p:cNvGrpSpPr>
            <a:grpSpLocks/>
          </p:cNvGrpSpPr>
          <p:nvPr userDrawn="1"/>
        </p:nvGrpSpPr>
        <p:grpSpPr bwMode="auto">
          <a:xfrm>
            <a:off x="31750" y="73025"/>
            <a:ext cx="1976438" cy="6251575"/>
            <a:chOff x="26319" y="75430"/>
            <a:chExt cx="1976315" cy="6409508"/>
          </a:xfrm>
        </p:grpSpPr>
        <p:pic>
          <p:nvPicPr>
            <p:cNvPr id="9226" name="Picture 1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319" y="75430"/>
              <a:ext cx="1976315" cy="521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9227" name="Picture 1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319" y="563034"/>
              <a:ext cx="391023" cy="5921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grpSp>
        <p:nvGrpSpPr>
          <p:cNvPr id="9222" name="Group 1"/>
          <p:cNvGrpSpPr>
            <a:grpSpLocks/>
          </p:cNvGrpSpPr>
          <p:nvPr userDrawn="1"/>
        </p:nvGrpSpPr>
        <p:grpSpPr bwMode="auto">
          <a:xfrm>
            <a:off x="8218488" y="750888"/>
            <a:ext cx="893762" cy="5573712"/>
            <a:chOff x="8229600" y="750888"/>
            <a:chExt cx="893380" cy="5734050"/>
          </a:xfrm>
        </p:grpSpPr>
        <p:pic>
          <p:nvPicPr>
            <p:cNvPr id="9224" name="Picture 1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032905" y="750888"/>
              <a:ext cx="90075" cy="573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9225" name="Picture 13"/>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229600" y="6434982"/>
              <a:ext cx="893380" cy="49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sp>
        <p:nvSpPr>
          <p:cNvPr id="5" name="Footer Placeholder 4"/>
          <p:cNvSpPr>
            <a:spLocks noGrp="1"/>
          </p:cNvSpPr>
          <p:nvPr>
            <p:ph type="ftr" sz="quarter" idx="3"/>
          </p:nvPr>
        </p:nvSpPr>
        <p:spPr>
          <a:xfrm>
            <a:off x="0" y="6324600"/>
            <a:ext cx="8637588" cy="533400"/>
          </a:xfrm>
          <a:prstGeom prst="rect">
            <a:avLst/>
          </a:prstGeom>
        </p:spPr>
        <p:txBody>
          <a:bodyPr vert="horz" lIns="91440" tIns="45720" rIns="91440" bIns="45720" rtlCol="0" anchor="ctr"/>
          <a:lstStyle>
            <a:lvl1pPr algn="l">
              <a:spcBef>
                <a:spcPct val="20000"/>
              </a:spcBef>
              <a:buNone/>
              <a:defRPr sz="1000">
                <a:solidFill>
                  <a:srgbClr val="000000"/>
                </a:solidFill>
                <a:latin typeface="+mn-lt"/>
                <a:cs typeface="Arial" pitchFamily="34" charset="0"/>
              </a:defRPr>
            </a:lvl1pPr>
          </a:lstStyle>
          <a:p>
            <a:pPr>
              <a:defRPr/>
            </a:pPr>
            <a:r>
              <a:rPr lang="en-US"/>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p>
        </p:txBody>
      </p:sp>
    </p:spTree>
  </p:cSld>
  <p:clrMap bg1="lt1" tx1="dk1" bg2="lt2" tx2="dk2" accent1="accent1" accent2="accent2" accent3="accent3" accent4="accent4" accent5="accent5" accent6="accent6" hlink="hlink" folHlink="folHlink"/>
  <p:sldLayoutIdLst>
    <p:sldLayoutId id="2147483843" r:id="rId1"/>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wipe(left)">
                                      <p:cBhvr>
                                        <p:cTn id="11" dur="500"/>
                                        <p:tgtEl>
                                          <p:spTgt spid="10">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wipe(left)">
                                      <p:cBhvr>
                                        <p:cTn id="15" dur="500"/>
                                        <p:tgtEl>
                                          <p:spTgt spid="10">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wipe(left)">
                                      <p:cBhvr>
                                        <p:cTn id="19" dur="500"/>
                                        <p:tgtEl>
                                          <p:spTgt spid="10">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wipe(left)">
                                      <p:cBhvr>
                                        <p:cTn id="23"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hf hdr="0" dt="0"/>
  <p:txStyles>
    <p:titleStyle>
      <a:lvl1pPr algn="l" rtl="0" eaLnBrk="0" fontAlgn="base" hangingPunct="0">
        <a:spcBef>
          <a:spcPct val="0"/>
        </a:spcBef>
        <a:spcAft>
          <a:spcPct val="0"/>
        </a:spcAft>
        <a:defRPr sz="3400">
          <a:solidFill>
            <a:schemeClr val="tx1"/>
          </a:solidFill>
          <a:latin typeface="+mj-lt"/>
          <a:ea typeface="+mj-ea"/>
          <a:cs typeface="+mj-cs"/>
        </a:defRPr>
      </a:lvl1pPr>
      <a:lvl2pPr algn="l" rtl="0" eaLnBrk="0" fontAlgn="base" hangingPunct="0">
        <a:spcBef>
          <a:spcPct val="0"/>
        </a:spcBef>
        <a:spcAft>
          <a:spcPct val="0"/>
        </a:spcAft>
        <a:defRPr sz="3400">
          <a:solidFill>
            <a:schemeClr val="tx1"/>
          </a:solidFill>
          <a:latin typeface="Arial" pitchFamily="34" charset="0"/>
        </a:defRPr>
      </a:lvl2pPr>
      <a:lvl3pPr algn="l" rtl="0" eaLnBrk="0" fontAlgn="base" hangingPunct="0">
        <a:spcBef>
          <a:spcPct val="0"/>
        </a:spcBef>
        <a:spcAft>
          <a:spcPct val="0"/>
        </a:spcAft>
        <a:defRPr sz="3400">
          <a:solidFill>
            <a:schemeClr val="tx1"/>
          </a:solidFill>
          <a:latin typeface="Arial" pitchFamily="34" charset="0"/>
        </a:defRPr>
      </a:lvl3pPr>
      <a:lvl4pPr algn="l" rtl="0" eaLnBrk="0" fontAlgn="base" hangingPunct="0">
        <a:spcBef>
          <a:spcPct val="0"/>
        </a:spcBef>
        <a:spcAft>
          <a:spcPct val="0"/>
        </a:spcAft>
        <a:defRPr sz="3400">
          <a:solidFill>
            <a:schemeClr val="tx1"/>
          </a:solidFill>
          <a:latin typeface="Arial" pitchFamily="34" charset="0"/>
        </a:defRPr>
      </a:lvl4pPr>
      <a:lvl5pPr algn="l" rtl="0" eaLnBrk="0" fontAlgn="base" hangingPunct="0">
        <a:spcBef>
          <a:spcPct val="0"/>
        </a:spcBef>
        <a:spcAft>
          <a:spcPct val="0"/>
        </a:spcAft>
        <a:defRPr sz="3400">
          <a:solidFill>
            <a:schemeClr val="tx1"/>
          </a:solidFill>
          <a:latin typeface="Arial" pitchFamily="34" charset="0"/>
        </a:defRPr>
      </a:lvl5pPr>
      <a:lvl6pPr marL="457200" algn="l" rtl="0" fontAlgn="base">
        <a:spcBef>
          <a:spcPct val="0"/>
        </a:spcBef>
        <a:spcAft>
          <a:spcPct val="0"/>
        </a:spcAft>
        <a:defRPr sz="3400">
          <a:solidFill>
            <a:srgbClr val="990000"/>
          </a:solidFill>
          <a:latin typeface="Arial" pitchFamily="34" charset="0"/>
        </a:defRPr>
      </a:lvl6pPr>
      <a:lvl7pPr marL="914400" algn="l" rtl="0" fontAlgn="base">
        <a:spcBef>
          <a:spcPct val="0"/>
        </a:spcBef>
        <a:spcAft>
          <a:spcPct val="0"/>
        </a:spcAft>
        <a:defRPr sz="3400">
          <a:solidFill>
            <a:srgbClr val="990000"/>
          </a:solidFill>
          <a:latin typeface="Arial" pitchFamily="34" charset="0"/>
        </a:defRPr>
      </a:lvl7pPr>
      <a:lvl8pPr marL="1371600" algn="l" rtl="0" fontAlgn="base">
        <a:spcBef>
          <a:spcPct val="0"/>
        </a:spcBef>
        <a:spcAft>
          <a:spcPct val="0"/>
        </a:spcAft>
        <a:defRPr sz="3400">
          <a:solidFill>
            <a:srgbClr val="990000"/>
          </a:solidFill>
          <a:latin typeface="Arial" pitchFamily="34" charset="0"/>
        </a:defRPr>
      </a:lvl8pPr>
      <a:lvl9pPr marL="1828800" algn="l" rtl="0" fontAlgn="base">
        <a:spcBef>
          <a:spcPct val="0"/>
        </a:spcBef>
        <a:spcAft>
          <a:spcPct val="0"/>
        </a:spcAft>
        <a:defRPr sz="34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6.xml"/><Relationship Id="rId5" Type="http://schemas.openxmlformats.org/officeDocument/2006/relationships/image" Target="../media/image39.jpeg"/><Relationship Id="rId4" Type="http://schemas.openxmlformats.org/officeDocument/2006/relationships/slide" Target="slide51.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8.xml"/><Relationship Id="rId5" Type="http://schemas.openxmlformats.org/officeDocument/2006/relationships/image" Target="../media/image41.png"/><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6.xml"/><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6.xml"/><Relationship Id="rId5" Type="http://schemas.openxmlformats.org/officeDocument/2006/relationships/image" Target="../media/image41.png"/><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Economics</a:t>
            </a:r>
          </a:p>
        </p:txBody>
      </p:sp>
      <p:sp>
        <p:nvSpPr>
          <p:cNvPr id="3" name="Text Placeholder 2"/>
          <p:cNvSpPr>
            <a:spLocks noGrp="1"/>
          </p:cNvSpPr>
          <p:nvPr>
            <p:ph type="body" sz="quarter" idx="13"/>
          </p:nvPr>
        </p:nvSpPr>
        <p:spPr/>
        <p:txBody>
          <a:bodyPr/>
          <a:lstStyle/>
          <a:p>
            <a:r>
              <a:rPr lang="en-US" dirty="0"/>
              <a:t>Seventh Edition</a:t>
            </a:r>
          </a:p>
        </p:txBody>
      </p:sp>
      <p:sp>
        <p:nvSpPr>
          <p:cNvPr id="4" name="Text Placeholder 3"/>
          <p:cNvSpPr>
            <a:spLocks noGrp="1"/>
          </p:cNvSpPr>
          <p:nvPr>
            <p:ph type="body" sz="quarter" idx="14"/>
          </p:nvPr>
        </p:nvSpPr>
        <p:spPr/>
        <p:txBody>
          <a:bodyPr/>
          <a:lstStyle/>
          <a:p>
            <a:r>
              <a:rPr lang="en-US" dirty="0"/>
              <a:t>Chapters </a:t>
            </a:r>
          </a:p>
          <a:p>
            <a:r>
              <a:rPr lang="en-US" sz="3200" dirty="0">
                <a:solidFill>
                  <a:schemeClr val="tx2"/>
                </a:solidFill>
                <a:latin typeface="Cambria Math" panose="02040503050406030204" pitchFamily="18" charset="0"/>
                <a:ea typeface="Cambria Math" panose="02040503050406030204" pitchFamily="18" charset="0"/>
              </a:rPr>
              <a:t>      </a:t>
            </a:r>
            <a:r>
              <a:rPr lang="en-US" dirty="0">
                <a:solidFill>
                  <a:schemeClr val="tx2"/>
                </a:solidFill>
                <a:latin typeface="Arial" panose="020B0604020202020204" pitchFamily="34" charset="0"/>
                <a:ea typeface="Cambria Math" panose="02040503050406030204" pitchFamily="18" charset="0"/>
                <a:cs typeface="Arial" panose="020B0604020202020204" pitchFamily="34" charset="0"/>
              </a:rPr>
              <a:t>13, 14, 15 &amp; 16</a:t>
            </a:r>
          </a:p>
        </p:txBody>
      </p:sp>
      <p:sp>
        <p:nvSpPr>
          <p:cNvPr id="5" name="Text Placeholder 4"/>
          <p:cNvSpPr>
            <a:spLocks noGrp="1"/>
          </p:cNvSpPr>
          <p:nvPr>
            <p:ph type="body" sz="quarter" idx="15"/>
          </p:nvPr>
        </p:nvSpPr>
        <p:spPr/>
        <p:txBody>
          <a:bodyPr/>
          <a:lstStyle/>
          <a:p>
            <a:pPr>
              <a:defRPr/>
            </a:pPr>
            <a:r>
              <a:rPr lang="en-US" dirty="0"/>
              <a:t>Monopoly, </a:t>
            </a:r>
          </a:p>
          <a:p>
            <a:pPr>
              <a:defRPr/>
            </a:pPr>
            <a:r>
              <a:rPr lang="en-US" dirty="0"/>
              <a:t>Monopolistic Competition,</a:t>
            </a:r>
          </a:p>
          <a:p>
            <a:pPr>
              <a:defRPr/>
            </a:pPr>
            <a:r>
              <a:rPr lang="en-US" dirty="0"/>
              <a:t>Oligopoly </a:t>
            </a:r>
          </a:p>
          <a:p>
            <a:pPr>
              <a:defRPr/>
            </a:pPr>
            <a:r>
              <a:rPr lang="en-US" dirty="0"/>
              <a:t>and Pricing Strategy</a:t>
            </a:r>
          </a:p>
        </p:txBody>
      </p:sp>
      <p:sp>
        <p:nvSpPr>
          <p:cNvPr id="6" name="Text Placeholder 5"/>
          <p:cNvSpPr>
            <a:spLocks noGrp="1"/>
          </p:cNvSpPr>
          <p:nvPr>
            <p:ph type="body" sz="quarter" idx="16"/>
          </p:nvPr>
        </p:nvSpPr>
        <p:spPr/>
        <p:txBody>
          <a:bodyPr/>
          <a:lstStyle/>
          <a:p>
            <a:r>
              <a:rPr lang="en-US" dirty="0"/>
              <a:t>Copyright © 2019, 2017, 2015 Pearson Education, Inc. All Rights Reserved.</a:t>
            </a:r>
          </a:p>
        </p:txBody>
      </p:sp>
      <p:pic>
        <p:nvPicPr>
          <p:cNvPr id="9" name="Picture 8" descr="Front Cover: Microeconomics Seventh Edition by Hubbard and O’Bri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4" y="1219200"/>
            <a:ext cx="4023360" cy="5149900"/>
          </a:xfrm>
          <a:prstGeom prst="rect">
            <a:avLst/>
          </a:prstGeom>
        </p:spPr>
      </p:pic>
    </p:spTree>
    <p:extLst>
      <p:ext uri="{BB962C8B-B14F-4D97-AF65-F5344CB8AC3E}">
        <p14:creationId xmlns:p14="http://schemas.microsoft.com/office/powerpoint/2010/main" val="407883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1335088" y="47625"/>
            <a:ext cx="7804150" cy="860425"/>
          </a:xfrm>
        </p:spPr>
        <p:txBody>
          <a:bodyPr/>
          <a:lstStyle/>
          <a:p>
            <a:r>
              <a:rPr lang="en-US" altLang="en-US" dirty="0"/>
              <a:t>Ten Ways to Become a Monopoly</a:t>
            </a:r>
          </a:p>
        </p:txBody>
      </p:sp>
      <p:sp>
        <p:nvSpPr>
          <p:cNvPr id="56323" name="Content Placeholder 2"/>
          <p:cNvSpPr>
            <a:spLocks noGrp="1"/>
          </p:cNvSpPr>
          <p:nvPr>
            <p:ph idx="1"/>
          </p:nvPr>
        </p:nvSpPr>
        <p:spPr/>
        <p:txBody>
          <a:bodyPr/>
          <a:lstStyle/>
          <a:p>
            <a:pPr marL="514350" indent="-514350">
              <a:buFontTx/>
              <a:buAutoNum type="arabicPeriod"/>
            </a:pPr>
            <a:r>
              <a:rPr lang="en-US" altLang="en-US" dirty="0"/>
              <a:t>Monopoly resources</a:t>
            </a:r>
          </a:p>
          <a:p>
            <a:pPr marL="914400" lvl="1" indent="-514350"/>
            <a:r>
              <a:rPr lang="en-US" altLang="en-US" dirty="0"/>
              <a:t>A single firm owns a key resource.</a:t>
            </a:r>
          </a:p>
          <a:p>
            <a:pPr marL="1314450" lvl="2" indent="-514350"/>
            <a:r>
              <a:rPr lang="en-US" altLang="en-US" dirty="0"/>
              <a:t>i.e.: DeBeers owns most of the world’s </a:t>
            </a:r>
            <a:br>
              <a:rPr lang="en-US" altLang="en-US" dirty="0"/>
            </a:br>
            <a:r>
              <a:rPr lang="en-US" altLang="en-US" dirty="0"/>
              <a:t>diamond mines</a:t>
            </a:r>
          </a:p>
          <a:p>
            <a:pPr marL="514350" indent="-514350">
              <a:buFontTx/>
              <a:buAutoNum type="arabicPeriod"/>
            </a:pPr>
            <a:r>
              <a:rPr lang="en-US" altLang="en-US" dirty="0"/>
              <a:t>Government regulation</a:t>
            </a:r>
          </a:p>
          <a:p>
            <a:pPr marL="914400" lvl="1" indent="-514350"/>
            <a:r>
              <a:rPr lang="en-US" altLang="en-US" dirty="0"/>
              <a:t>The government gives a single firm the  exclusive right to produce the good.</a:t>
            </a:r>
          </a:p>
          <a:p>
            <a:pPr marL="1314450" lvl="2" indent="-514350"/>
            <a:r>
              <a:rPr lang="en-US" altLang="en-US" dirty="0"/>
              <a:t>i.e.: USPS, sewage, water,…</a:t>
            </a:r>
          </a:p>
        </p:txBody>
      </p:sp>
      <p:sp>
        <p:nvSpPr>
          <p:cNvPr id="56324" name="Slide Number Placeholder 3"/>
          <p:cNvSpPr>
            <a:spLocks noGrp="1"/>
          </p:cNvSpPr>
          <p:nvPr>
            <p:ph type="sldNum" sz="quarter" idx="10"/>
          </p:nvPr>
        </p:nvSpPr>
        <p:spPr>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ot"/>
                <a:bevel/>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Aft>
                <a:spcPct val="0"/>
              </a:spcAft>
              <a:defRPr/>
            </a:pPr>
            <a:fld id="{E19A1E4E-F959-43A1-9A1A-5F643AA1629E}" type="slidenum">
              <a:rPr lang="en-US" smtClean="0">
                <a:solidFill>
                  <a:srgbClr val="002060"/>
                </a:solidFill>
              </a:rPr>
              <a:pPr fontAlgn="base">
                <a:spcAft>
                  <a:spcPct val="0"/>
                </a:spcAft>
                <a:defRPr/>
              </a:pPr>
              <a:t>10</a:t>
            </a:fld>
            <a:endParaRPr lang="en-US">
              <a:solidFill>
                <a:srgbClr val="002060"/>
              </a:solidFill>
            </a:endParaRPr>
          </a:p>
        </p:txBody>
      </p:sp>
      <p:sp>
        <p:nvSpPr>
          <p:cNvPr id="56325"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alt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1339850" y="101600"/>
            <a:ext cx="7804150" cy="860425"/>
          </a:xfrm>
        </p:spPr>
        <p:txBody>
          <a:bodyPr/>
          <a:lstStyle/>
          <a:p>
            <a:r>
              <a:rPr lang="en-US" altLang="en-US" dirty="0"/>
              <a:t>Ten Types of Monopoly</a:t>
            </a:r>
          </a:p>
        </p:txBody>
      </p:sp>
      <p:sp>
        <p:nvSpPr>
          <p:cNvPr id="57347" name="Content Placeholder 2"/>
          <p:cNvSpPr>
            <a:spLocks noGrp="1"/>
          </p:cNvSpPr>
          <p:nvPr>
            <p:ph idx="1"/>
          </p:nvPr>
        </p:nvSpPr>
        <p:spPr>
          <a:xfrm>
            <a:off x="277813" y="1025525"/>
            <a:ext cx="8637587" cy="2463800"/>
          </a:xfrm>
        </p:spPr>
        <p:txBody>
          <a:bodyPr/>
          <a:lstStyle/>
          <a:p>
            <a:pPr marL="514350" indent="-514350">
              <a:buFontTx/>
              <a:buAutoNum type="arabicPeriod" startAt="3"/>
            </a:pPr>
            <a:r>
              <a:rPr lang="en-US" altLang="en-US" dirty="0"/>
              <a:t>The production process</a:t>
            </a:r>
          </a:p>
          <a:p>
            <a:pPr marL="914400" lvl="1" indent="-514350"/>
            <a:r>
              <a:rPr lang="en-US" altLang="en-US" sz="3000" dirty="0"/>
              <a:t>Natural monopoly: a firm can produce at lower cost than could several firms </a:t>
            </a:r>
          </a:p>
          <a:p>
            <a:pPr marL="914400" lvl="1" indent="-514350"/>
            <a:r>
              <a:rPr lang="en-US" altLang="en-US" sz="3000" dirty="0"/>
              <a:t>e.g.: economies of scale</a:t>
            </a:r>
          </a:p>
          <a:p>
            <a:pPr marL="514350" indent="-514350"/>
            <a:endParaRPr lang="en-US" altLang="en-US" dirty="0"/>
          </a:p>
        </p:txBody>
      </p:sp>
      <p:sp>
        <p:nvSpPr>
          <p:cNvPr id="57348" name="Slide Number Placeholder 3"/>
          <p:cNvSpPr>
            <a:spLocks noGrp="1"/>
          </p:cNvSpPr>
          <p:nvPr>
            <p:ph type="sldNum" sz="quarter" idx="13"/>
          </p:nvPr>
        </p:nvSpPr>
        <p:spPr>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ot"/>
                <a:bevel/>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Aft>
                <a:spcPct val="0"/>
              </a:spcAft>
              <a:defRPr/>
            </a:pPr>
            <a:fld id="{2A36193C-2256-452E-BBB6-9330070B0B6C}" type="slidenum">
              <a:rPr lang="en-US" smtClean="0">
                <a:solidFill>
                  <a:srgbClr val="002060"/>
                </a:solidFill>
              </a:rPr>
              <a:pPr fontAlgn="base">
                <a:spcAft>
                  <a:spcPct val="0"/>
                </a:spcAft>
                <a:defRPr/>
              </a:pPr>
              <a:t>11</a:t>
            </a:fld>
            <a:endParaRPr lang="en-US">
              <a:solidFill>
                <a:srgbClr val="002060"/>
              </a:solidFill>
            </a:endParaRPr>
          </a:p>
        </p:txBody>
      </p:sp>
      <p:sp>
        <p:nvSpPr>
          <p:cNvPr id="57349" name="Footer Placeholder 4"/>
          <p:cNvSpPr>
            <a:spLocks noGrp="1"/>
          </p:cNvSpPr>
          <p:nvPr>
            <p:ph type="ftr"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alt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31" name="Text Placeholder 30"/>
          <p:cNvSpPr>
            <a:spLocks noGrp="1"/>
          </p:cNvSpPr>
          <p:nvPr>
            <p:ph type="body" sz="quarter" idx="12"/>
          </p:nvPr>
        </p:nvSpPr>
        <p:spPr>
          <a:xfrm>
            <a:off x="152400" y="3271838"/>
            <a:ext cx="4084638" cy="2900362"/>
          </a:xfrm>
        </p:spPr>
        <p:txBody>
          <a:bodyPr/>
          <a:lstStyle/>
          <a:p>
            <a:pPr>
              <a:defRPr/>
            </a:pPr>
            <a:r>
              <a:rPr lang="en-US" sz="2800" i="0" dirty="0">
                <a:solidFill>
                  <a:schemeClr val="tx1"/>
                </a:solidFill>
              </a:rPr>
              <a:t>Example: 1000 homes need electricity.</a:t>
            </a:r>
          </a:p>
          <a:p>
            <a:pPr>
              <a:defRPr/>
            </a:pPr>
            <a:r>
              <a:rPr lang="en-US" sz="2800" i="0" dirty="0"/>
              <a:t>ATC is lower if one firm services all 1000 homes than if two firms each service 500 homes.</a:t>
            </a:r>
          </a:p>
          <a:p>
            <a:pPr>
              <a:defRPr/>
            </a:pPr>
            <a:endParaRPr lang="en-US" sz="2800" i="0" dirty="0"/>
          </a:p>
        </p:txBody>
      </p:sp>
      <p:grpSp>
        <p:nvGrpSpPr>
          <p:cNvPr id="6" name="Group 29"/>
          <p:cNvGrpSpPr>
            <a:grpSpLocks/>
          </p:cNvGrpSpPr>
          <p:nvPr/>
        </p:nvGrpSpPr>
        <p:grpSpPr bwMode="auto">
          <a:xfrm>
            <a:off x="4537075" y="3117850"/>
            <a:ext cx="4025900" cy="3013075"/>
            <a:chOff x="2781" y="1774"/>
            <a:chExt cx="2536" cy="1898"/>
          </a:xfrm>
        </p:grpSpPr>
        <p:grpSp>
          <p:nvGrpSpPr>
            <p:cNvPr id="57371" name="Group 8"/>
            <p:cNvGrpSpPr>
              <a:grpSpLocks/>
            </p:cNvGrpSpPr>
            <p:nvPr/>
          </p:nvGrpSpPr>
          <p:grpSpPr bwMode="auto">
            <a:xfrm>
              <a:off x="3073" y="2024"/>
              <a:ext cx="1994" cy="1510"/>
              <a:chOff x="1489" y="785"/>
              <a:chExt cx="3650" cy="2492"/>
            </a:xfrm>
          </p:grpSpPr>
          <p:sp>
            <p:nvSpPr>
              <p:cNvPr id="57374" name="Line 9"/>
              <p:cNvSpPr>
                <a:spLocks noChangeShapeType="1"/>
              </p:cNvSpPr>
              <p:nvPr/>
            </p:nvSpPr>
            <p:spPr bwMode="auto">
              <a:xfrm>
                <a:off x="1489" y="785"/>
                <a:ext cx="0" cy="24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75" name="Line 10"/>
              <p:cNvSpPr>
                <a:spLocks noChangeShapeType="1"/>
              </p:cNvSpPr>
              <p:nvPr/>
            </p:nvSpPr>
            <p:spPr bwMode="auto">
              <a:xfrm>
                <a:off x="1489" y="3277"/>
                <a:ext cx="36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7372" name="Text Box 11"/>
            <p:cNvSpPr txBox="1">
              <a:spLocks noChangeArrowheads="1"/>
            </p:cNvSpPr>
            <p:nvPr/>
          </p:nvSpPr>
          <p:spPr bwMode="auto">
            <a:xfrm>
              <a:off x="5032" y="3384"/>
              <a:ext cx="28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US" altLang="en-US" sz="2400" b="1" i="1"/>
                <a:t>Q</a:t>
              </a:r>
            </a:p>
          </p:txBody>
        </p:sp>
        <p:sp>
          <p:nvSpPr>
            <p:cNvPr id="57373" name="Text Box 12"/>
            <p:cNvSpPr txBox="1">
              <a:spLocks noChangeArrowheads="1"/>
            </p:cNvSpPr>
            <p:nvPr/>
          </p:nvSpPr>
          <p:spPr bwMode="auto">
            <a:xfrm>
              <a:off x="2781" y="1774"/>
              <a:ext cx="5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pPr>
              <a:r>
                <a:rPr lang="en-US" altLang="en-US" sz="2400"/>
                <a:t>Cost</a:t>
              </a:r>
            </a:p>
          </p:txBody>
        </p:sp>
      </p:grpSp>
      <p:grpSp>
        <p:nvGrpSpPr>
          <p:cNvPr id="12" name="Group 30"/>
          <p:cNvGrpSpPr>
            <a:grpSpLocks/>
          </p:cNvGrpSpPr>
          <p:nvPr/>
        </p:nvGrpSpPr>
        <p:grpSpPr bwMode="auto">
          <a:xfrm>
            <a:off x="5254625" y="3271838"/>
            <a:ext cx="3498850" cy="2328862"/>
            <a:chOff x="3233" y="1871"/>
            <a:chExt cx="2204" cy="1467"/>
          </a:xfrm>
        </p:grpSpPr>
        <p:sp>
          <p:nvSpPr>
            <p:cNvPr id="57369" name="Arc 13"/>
            <p:cNvSpPr>
              <a:spLocks/>
            </p:cNvSpPr>
            <p:nvPr/>
          </p:nvSpPr>
          <p:spPr bwMode="auto">
            <a:xfrm flipH="1" flipV="1">
              <a:off x="3233" y="1871"/>
              <a:ext cx="1941" cy="1317"/>
            </a:xfrm>
            <a:custGeom>
              <a:avLst/>
              <a:gdLst>
                <a:gd name="T0" fmla="*/ 0 w 21144"/>
                <a:gd name="T1" fmla="*/ 0 h 21444"/>
                <a:gd name="T2" fmla="*/ 0 w 21144"/>
                <a:gd name="T3" fmla="*/ 0 h 21444"/>
                <a:gd name="T4" fmla="*/ 0 w 21144"/>
                <a:gd name="T5" fmla="*/ 0 h 21444"/>
                <a:gd name="T6" fmla="*/ 0 60000 65536"/>
                <a:gd name="T7" fmla="*/ 0 60000 65536"/>
                <a:gd name="T8" fmla="*/ 0 60000 65536"/>
                <a:gd name="T9" fmla="*/ 0 w 21144"/>
                <a:gd name="T10" fmla="*/ 0 h 21444"/>
                <a:gd name="T11" fmla="*/ 21144 w 21144"/>
                <a:gd name="T12" fmla="*/ 21444 h 21444"/>
              </a:gdLst>
              <a:ahLst/>
              <a:cxnLst>
                <a:cxn ang="T6">
                  <a:pos x="T0" y="T1"/>
                </a:cxn>
                <a:cxn ang="T7">
                  <a:pos x="T2" y="T3"/>
                </a:cxn>
                <a:cxn ang="T8">
                  <a:pos x="T4" y="T5"/>
                </a:cxn>
              </a:cxnLst>
              <a:rect l="T9" t="T10" r="T11" b="T12"/>
              <a:pathLst>
                <a:path w="21144" h="21444" fill="none" extrusionOk="0">
                  <a:moveTo>
                    <a:pt x="2592" y="0"/>
                  </a:moveTo>
                  <a:cubicBezTo>
                    <a:pt x="11788" y="1112"/>
                    <a:pt x="19251" y="7963"/>
                    <a:pt x="21144" y="17029"/>
                  </a:cubicBezTo>
                </a:path>
                <a:path w="21144" h="21444" stroke="0" extrusionOk="0">
                  <a:moveTo>
                    <a:pt x="2592" y="0"/>
                  </a:moveTo>
                  <a:cubicBezTo>
                    <a:pt x="11788" y="1112"/>
                    <a:pt x="19251" y="7963"/>
                    <a:pt x="21144" y="17029"/>
                  </a:cubicBezTo>
                  <a:lnTo>
                    <a:pt x="0" y="21444"/>
                  </a:lnTo>
                  <a:lnTo>
                    <a:pt x="2592" y="0"/>
                  </a:lnTo>
                  <a:close/>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370" name="Text Box 14"/>
            <p:cNvSpPr txBox="1">
              <a:spLocks noChangeArrowheads="1"/>
            </p:cNvSpPr>
            <p:nvPr/>
          </p:nvSpPr>
          <p:spPr bwMode="auto">
            <a:xfrm>
              <a:off x="4858" y="3050"/>
              <a:ext cx="5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pPr>
              <a:r>
                <a:rPr lang="en-US" altLang="en-US" sz="2400" i="1"/>
                <a:t>ATC</a:t>
              </a:r>
            </a:p>
          </p:txBody>
        </p:sp>
      </p:grpSp>
      <p:grpSp>
        <p:nvGrpSpPr>
          <p:cNvPr id="15" name="Group 33"/>
          <p:cNvGrpSpPr>
            <a:grpSpLocks/>
          </p:cNvGrpSpPr>
          <p:nvPr/>
        </p:nvGrpSpPr>
        <p:grpSpPr bwMode="auto">
          <a:xfrm>
            <a:off x="4232275" y="5092700"/>
            <a:ext cx="3579813" cy="1306513"/>
            <a:chOff x="2666" y="3081"/>
            <a:chExt cx="2255" cy="823"/>
          </a:xfrm>
        </p:grpSpPr>
        <p:grpSp>
          <p:nvGrpSpPr>
            <p:cNvPr id="57363" name="Group 4"/>
            <p:cNvGrpSpPr>
              <a:grpSpLocks/>
            </p:cNvGrpSpPr>
            <p:nvPr/>
          </p:nvGrpSpPr>
          <p:grpSpPr bwMode="auto">
            <a:xfrm>
              <a:off x="3148" y="3199"/>
              <a:ext cx="1500" cy="400"/>
              <a:chOff x="357" y="2450"/>
              <a:chExt cx="795" cy="646"/>
            </a:xfrm>
          </p:grpSpPr>
          <p:sp>
            <p:nvSpPr>
              <p:cNvPr id="57367" name="Line 5"/>
              <p:cNvSpPr>
                <a:spLocks noChangeShapeType="1"/>
              </p:cNvSpPr>
              <p:nvPr/>
            </p:nvSpPr>
            <p:spPr bwMode="auto">
              <a:xfrm>
                <a:off x="357" y="2450"/>
                <a:ext cx="795" cy="0"/>
              </a:xfrm>
              <a:prstGeom prst="line">
                <a:avLst/>
              </a:prstGeom>
              <a:noFill/>
              <a:ln w="9525">
                <a:solidFill>
                  <a:srgbClr val="777777"/>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57368" name="Line 6"/>
              <p:cNvSpPr>
                <a:spLocks noChangeShapeType="1"/>
              </p:cNvSpPr>
              <p:nvPr/>
            </p:nvSpPr>
            <p:spPr bwMode="auto">
              <a:xfrm>
                <a:off x="1152" y="2451"/>
                <a:ext cx="0" cy="645"/>
              </a:xfrm>
              <a:prstGeom prst="line">
                <a:avLst/>
              </a:prstGeom>
              <a:noFill/>
              <a:ln w="9525">
                <a:solidFill>
                  <a:srgbClr val="777777"/>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7364" name="Oval 18"/>
            <p:cNvSpPr>
              <a:spLocks noChangeAspect="1" noChangeArrowheads="1"/>
            </p:cNvSpPr>
            <p:nvPr/>
          </p:nvSpPr>
          <p:spPr bwMode="auto">
            <a:xfrm>
              <a:off x="4603" y="3159"/>
              <a:ext cx="81" cy="80"/>
            </a:xfrm>
            <a:prstGeom prst="ellipse">
              <a:avLst/>
            </a:prstGeom>
            <a:solidFill>
              <a:srgbClr val="000000"/>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en-US"/>
            </a:p>
          </p:txBody>
        </p:sp>
        <p:sp>
          <p:nvSpPr>
            <p:cNvPr id="57365" name="Text Box 19"/>
            <p:cNvSpPr txBox="1">
              <a:spLocks noChangeArrowheads="1"/>
            </p:cNvSpPr>
            <p:nvPr/>
          </p:nvSpPr>
          <p:spPr bwMode="auto">
            <a:xfrm>
              <a:off x="4372" y="3616"/>
              <a:ext cx="54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pPr>
              <a:r>
                <a:rPr lang="en-US" altLang="en-US" sz="2400"/>
                <a:t>1000</a:t>
              </a:r>
            </a:p>
          </p:txBody>
        </p:sp>
        <p:sp>
          <p:nvSpPr>
            <p:cNvPr id="57366" name="Text Box 22"/>
            <p:cNvSpPr txBox="1">
              <a:spLocks noChangeArrowheads="1"/>
            </p:cNvSpPr>
            <p:nvPr/>
          </p:nvSpPr>
          <p:spPr bwMode="auto">
            <a:xfrm>
              <a:off x="2666" y="3081"/>
              <a:ext cx="42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spcBef>
                  <a:spcPct val="50000"/>
                </a:spcBef>
              </a:pPr>
              <a:r>
                <a:rPr lang="en-US" altLang="en-US" sz="2400"/>
                <a:t>$50</a:t>
              </a:r>
            </a:p>
          </p:txBody>
        </p:sp>
      </p:grpSp>
      <p:sp>
        <p:nvSpPr>
          <p:cNvPr id="22" name="Text Box 24"/>
          <p:cNvSpPr txBox="1">
            <a:spLocks noChangeArrowheads="1"/>
          </p:cNvSpPr>
          <p:nvPr/>
        </p:nvSpPr>
        <p:spPr bwMode="auto">
          <a:xfrm>
            <a:off x="5613399" y="2955925"/>
            <a:ext cx="2816225"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pPr>
            <a:r>
              <a:rPr lang="en-US" altLang="en-US" sz="2500" u="sng" dirty="0"/>
              <a:t>Electricity, Water</a:t>
            </a:r>
            <a:endParaRPr lang="en-US" altLang="en-US" sz="2500" dirty="0"/>
          </a:p>
        </p:txBody>
      </p:sp>
      <p:sp>
        <p:nvSpPr>
          <p:cNvPr id="23" name="Text Box 27"/>
          <p:cNvSpPr txBox="1">
            <a:spLocks noChangeArrowheads="1"/>
          </p:cNvSpPr>
          <p:nvPr/>
        </p:nvSpPr>
        <p:spPr bwMode="auto">
          <a:xfrm>
            <a:off x="6216650" y="3489325"/>
            <a:ext cx="22987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pPr>
            <a:r>
              <a:rPr lang="en-US" altLang="en-US" sz="2400" i="1" dirty="0"/>
              <a:t>ATC</a:t>
            </a:r>
            <a:r>
              <a:rPr lang="en-US" altLang="en-US" sz="2400" dirty="0"/>
              <a:t> slopes downward due to huge </a:t>
            </a:r>
            <a:r>
              <a:rPr lang="en-US" altLang="en-US" sz="2400" i="1" dirty="0"/>
              <a:t>FC</a:t>
            </a:r>
            <a:r>
              <a:rPr lang="en-US" altLang="en-US" sz="2400" dirty="0"/>
              <a:t> and small </a:t>
            </a:r>
            <a:r>
              <a:rPr lang="en-US" altLang="en-US" sz="2400" i="1" dirty="0"/>
              <a:t>MC</a:t>
            </a:r>
          </a:p>
        </p:txBody>
      </p:sp>
      <p:grpSp>
        <p:nvGrpSpPr>
          <p:cNvPr id="24" name="Group 32"/>
          <p:cNvGrpSpPr>
            <a:grpSpLocks/>
          </p:cNvGrpSpPr>
          <p:nvPr/>
        </p:nvGrpSpPr>
        <p:grpSpPr bwMode="auto">
          <a:xfrm>
            <a:off x="4237038" y="4613275"/>
            <a:ext cx="2330450" cy="1787525"/>
            <a:chOff x="2592" y="2716"/>
            <a:chExt cx="1468" cy="1126"/>
          </a:xfrm>
        </p:grpSpPr>
        <p:grpSp>
          <p:nvGrpSpPr>
            <p:cNvPr id="57357" name="Group 15"/>
            <p:cNvGrpSpPr>
              <a:grpSpLocks/>
            </p:cNvGrpSpPr>
            <p:nvPr/>
          </p:nvGrpSpPr>
          <p:grpSpPr bwMode="auto">
            <a:xfrm>
              <a:off x="3071" y="2839"/>
              <a:ext cx="753" cy="694"/>
              <a:chOff x="357" y="2450"/>
              <a:chExt cx="795" cy="646"/>
            </a:xfrm>
          </p:grpSpPr>
          <p:sp>
            <p:nvSpPr>
              <p:cNvPr id="57361" name="Line 16"/>
              <p:cNvSpPr>
                <a:spLocks noChangeShapeType="1"/>
              </p:cNvSpPr>
              <p:nvPr/>
            </p:nvSpPr>
            <p:spPr bwMode="auto">
              <a:xfrm>
                <a:off x="357" y="2450"/>
                <a:ext cx="795" cy="0"/>
              </a:xfrm>
              <a:prstGeom prst="line">
                <a:avLst/>
              </a:prstGeom>
              <a:noFill/>
              <a:ln w="9525">
                <a:solidFill>
                  <a:srgbClr val="777777"/>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57362" name="Line 17"/>
              <p:cNvSpPr>
                <a:spLocks noChangeShapeType="1"/>
              </p:cNvSpPr>
              <p:nvPr/>
            </p:nvSpPr>
            <p:spPr bwMode="auto">
              <a:xfrm>
                <a:off x="1152" y="2451"/>
                <a:ext cx="0" cy="645"/>
              </a:xfrm>
              <a:prstGeom prst="line">
                <a:avLst/>
              </a:prstGeom>
              <a:noFill/>
              <a:ln w="9525">
                <a:solidFill>
                  <a:srgbClr val="777777"/>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7358" name="Text Box 20"/>
            <p:cNvSpPr txBox="1">
              <a:spLocks noChangeArrowheads="1"/>
            </p:cNvSpPr>
            <p:nvPr/>
          </p:nvSpPr>
          <p:spPr bwMode="auto">
            <a:xfrm>
              <a:off x="3582" y="3554"/>
              <a:ext cx="4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pPr>
              <a:r>
                <a:rPr lang="en-US" altLang="en-US" sz="2400"/>
                <a:t>500</a:t>
              </a:r>
            </a:p>
          </p:txBody>
        </p:sp>
        <p:sp>
          <p:nvSpPr>
            <p:cNvPr id="57359" name="Text Box 21"/>
            <p:cNvSpPr txBox="1">
              <a:spLocks noChangeArrowheads="1"/>
            </p:cNvSpPr>
            <p:nvPr/>
          </p:nvSpPr>
          <p:spPr bwMode="auto">
            <a:xfrm>
              <a:off x="2592" y="2716"/>
              <a:ext cx="42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spcBef>
                  <a:spcPct val="50000"/>
                </a:spcBef>
              </a:pPr>
              <a:r>
                <a:rPr lang="en-US" altLang="en-US" sz="2400"/>
                <a:t>$80</a:t>
              </a:r>
            </a:p>
          </p:txBody>
        </p:sp>
        <p:sp>
          <p:nvSpPr>
            <p:cNvPr id="57360" name="Oval 7"/>
            <p:cNvSpPr>
              <a:spLocks noChangeAspect="1" noChangeArrowheads="1"/>
            </p:cNvSpPr>
            <p:nvPr/>
          </p:nvSpPr>
          <p:spPr bwMode="auto">
            <a:xfrm>
              <a:off x="3780" y="2799"/>
              <a:ext cx="81" cy="80"/>
            </a:xfrm>
            <a:prstGeom prst="ellipse">
              <a:avLst/>
            </a:prstGeom>
            <a:solidFill>
              <a:srgbClr val="000000"/>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strips(downRight)">
                                      <p:cBhvr>
                                        <p:cTn id="7" dur="500"/>
                                        <p:tgtEl>
                                          <p:spTgt spid="22"/>
                                        </p:tgtEl>
                                      </p:cBhvr>
                                    </p:animEffect>
                                  </p:childTnLst>
                                </p:cTn>
                              </p:par>
                              <p:par>
                                <p:cTn id="8" presetID="18" presetClass="entr" presetSubtype="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strips(downRight)">
                                      <p:cBhvr>
                                        <p:cTn id="10" dur="500"/>
                                        <p:tgtEl>
                                          <p:spTgt spid="6"/>
                                        </p:tgtEl>
                                      </p:cBhvr>
                                    </p:animEffect>
                                  </p:childTnLst>
                                </p:cTn>
                              </p:par>
                            </p:childTnLst>
                          </p:cTn>
                        </p:par>
                        <p:par>
                          <p:cTn id="11" fill="hold" nodeType="afterGroup">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par>
                          <p:cTn id="15" fill="hold" nodeType="afterGroup">
                            <p:stCondLst>
                              <p:cond delay="1000"/>
                            </p:stCondLst>
                            <p:childTnLst>
                              <p:par>
                                <p:cTn id="16" presetID="18" presetClass="entr" presetSubtype="6"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strips(downRight)">
                                      <p:cBhvr>
                                        <p:cTn id="18" dur="500"/>
                                        <p:tgtEl>
                                          <p:spTgt spid="12"/>
                                        </p:tgtEl>
                                      </p:cBhvr>
                                    </p:animEffect>
                                  </p:childTnLst>
                                </p:cTn>
                              </p:par>
                            </p:childTnLst>
                          </p:cTn>
                        </p:par>
                        <p:par>
                          <p:cTn id="19" fill="hold" nodeType="afterGroup">
                            <p:stCondLst>
                              <p:cond delay="1500"/>
                            </p:stCondLst>
                            <p:childTnLst>
                              <p:par>
                                <p:cTn id="20" presetID="18" presetClass="entr" presetSubtype="9"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strips(upLeft)">
                                      <p:cBhvr>
                                        <p:cTn id="22" dur="500"/>
                                        <p:tgtEl>
                                          <p:spTgt spid="15"/>
                                        </p:tgtEl>
                                      </p:cBhvr>
                                    </p:animEffect>
                                  </p:childTnLst>
                                </p:cTn>
                              </p:par>
                            </p:childTnLst>
                          </p:cTn>
                        </p:par>
                        <p:par>
                          <p:cTn id="23" fill="hold" nodeType="afterGroup">
                            <p:stCondLst>
                              <p:cond delay="2000"/>
                            </p:stCondLst>
                            <p:childTnLst>
                              <p:par>
                                <p:cTn id="24" presetID="18" presetClass="entr" presetSubtype="9"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strips(upLeft)">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1339850" y="101600"/>
            <a:ext cx="7804150" cy="860425"/>
          </a:xfrm>
        </p:spPr>
        <p:txBody>
          <a:bodyPr/>
          <a:lstStyle/>
          <a:p>
            <a:r>
              <a:rPr lang="en-US" altLang="en-US" dirty="0"/>
              <a:t>Ten Types of Monopoly</a:t>
            </a:r>
          </a:p>
        </p:txBody>
      </p:sp>
      <p:sp>
        <p:nvSpPr>
          <p:cNvPr id="57347" name="Content Placeholder 2"/>
          <p:cNvSpPr>
            <a:spLocks noGrp="1"/>
          </p:cNvSpPr>
          <p:nvPr>
            <p:ph idx="1"/>
          </p:nvPr>
        </p:nvSpPr>
        <p:spPr>
          <a:xfrm>
            <a:off x="304800" y="1165225"/>
            <a:ext cx="8637587" cy="2463800"/>
          </a:xfrm>
        </p:spPr>
        <p:txBody>
          <a:bodyPr/>
          <a:lstStyle/>
          <a:p>
            <a:pPr marL="514350" lvl="0" indent="-514350">
              <a:buFont typeface="+mj-lt"/>
              <a:buAutoNum type="arabicPeriod" startAt="4"/>
            </a:pPr>
            <a:r>
              <a:rPr lang="en-US" altLang="en-US" dirty="0"/>
              <a:t>Monopoly through competition</a:t>
            </a:r>
            <a:endParaRPr lang="en-US" altLang="en-US" sz="3000" dirty="0"/>
          </a:p>
          <a:p>
            <a:pPr marL="687388" lvl="1" indent="-287338"/>
            <a:r>
              <a:rPr lang="en-US" altLang="en-US" sz="3000" dirty="0"/>
              <a:t>Walmart: A company follows market rules, but somehow does it better than their competitors </a:t>
            </a:r>
          </a:p>
          <a:p>
            <a:pPr marL="514350" indent="-514350">
              <a:buFont typeface="+mj-lt"/>
              <a:buAutoNum type="arabicPeriod" startAt="4"/>
            </a:pPr>
            <a:r>
              <a:rPr lang="en-US" altLang="en-US" dirty="0"/>
              <a:t>Monopoly through merger &amp; acquisitions</a:t>
            </a:r>
          </a:p>
          <a:p>
            <a:pPr marL="687388" lvl="1" indent="-287338"/>
            <a:r>
              <a:rPr lang="en-US" altLang="en-US" sz="3000" dirty="0"/>
              <a:t>CVS / Aetna, Airlines, Sprint/T-Mobile</a:t>
            </a:r>
          </a:p>
          <a:p>
            <a:pPr marL="514350" indent="-514350">
              <a:buFont typeface="+mj-lt"/>
              <a:buAutoNum type="arabicPeriod" startAt="4"/>
            </a:pPr>
            <a:r>
              <a:rPr lang="en-US" altLang="en-US" dirty="0"/>
              <a:t>Regional Monopolies</a:t>
            </a:r>
          </a:p>
          <a:p>
            <a:pPr marL="514350" indent="-514350">
              <a:buFont typeface="+mj-lt"/>
              <a:buAutoNum type="arabicPeriod" startAt="4"/>
            </a:pPr>
            <a:r>
              <a:rPr lang="en-US" altLang="en-US" dirty="0"/>
              <a:t>Network Externalities</a:t>
            </a:r>
          </a:p>
          <a:p>
            <a:pPr marL="801688" indent="-457200">
              <a:buFontTx/>
              <a:buChar char="-"/>
            </a:pPr>
            <a:r>
              <a:rPr lang="en-US" altLang="en-US" sz="3000" dirty="0">
                <a:solidFill>
                  <a:schemeClr val="tx1"/>
                </a:solidFill>
              </a:rPr>
              <a:t>Facebook, Google Search: the more the product is used, the greater its value</a:t>
            </a:r>
            <a:endParaRPr lang="en-US" altLang="en-US" dirty="0"/>
          </a:p>
        </p:txBody>
      </p:sp>
      <p:sp>
        <p:nvSpPr>
          <p:cNvPr id="57348" name="Slide Number Placeholder 3"/>
          <p:cNvSpPr>
            <a:spLocks noGrp="1"/>
          </p:cNvSpPr>
          <p:nvPr>
            <p:ph type="sldNum" sz="quarter" idx="13"/>
          </p:nvPr>
        </p:nvSpPr>
        <p:spPr>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ot"/>
                <a:bevel/>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Aft>
                <a:spcPct val="0"/>
              </a:spcAft>
              <a:defRPr/>
            </a:pPr>
            <a:fld id="{2A36193C-2256-452E-BBB6-9330070B0B6C}" type="slidenum">
              <a:rPr lang="en-US" smtClean="0">
                <a:solidFill>
                  <a:srgbClr val="002060"/>
                </a:solidFill>
              </a:rPr>
              <a:pPr fontAlgn="base">
                <a:spcAft>
                  <a:spcPct val="0"/>
                </a:spcAft>
                <a:defRPr/>
              </a:pPr>
              <a:t>12</a:t>
            </a:fld>
            <a:endParaRPr lang="en-US">
              <a:solidFill>
                <a:srgbClr val="002060"/>
              </a:solidFill>
            </a:endParaRPr>
          </a:p>
        </p:txBody>
      </p:sp>
      <p:sp>
        <p:nvSpPr>
          <p:cNvPr id="57349" name="Footer Placeholder 4"/>
          <p:cNvSpPr>
            <a:spLocks noGrp="1"/>
          </p:cNvSpPr>
          <p:nvPr>
            <p:ph type="ftr"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alt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59404399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990600" y="64440"/>
            <a:ext cx="7804150" cy="860425"/>
          </a:xfrm>
        </p:spPr>
        <p:txBody>
          <a:bodyPr/>
          <a:lstStyle/>
          <a:p>
            <a:r>
              <a:rPr lang="en-US" altLang="en-US" sz="3200" dirty="0"/>
              <a:t>If Monopolies are bad, </a:t>
            </a:r>
            <a:br>
              <a:rPr lang="en-US" altLang="en-US" sz="3200" dirty="0"/>
            </a:br>
            <a:r>
              <a:rPr lang="en-US" altLang="en-US" sz="3200" dirty="0"/>
              <a:t>Why Do They Exist?</a:t>
            </a:r>
          </a:p>
        </p:txBody>
      </p:sp>
      <p:sp>
        <p:nvSpPr>
          <p:cNvPr id="56323" name="Content Placeholder 2"/>
          <p:cNvSpPr>
            <a:spLocks noGrp="1"/>
          </p:cNvSpPr>
          <p:nvPr>
            <p:ph idx="1"/>
          </p:nvPr>
        </p:nvSpPr>
        <p:spPr>
          <a:xfrm>
            <a:off x="277812" y="1186602"/>
            <a:ext cx="8588375" cy="5422900"/>
          </a:xfrm>
        </p:spPr>
        <p:txBody>
          <a:bodyPr/>
          <a:lstStyle/>
          <a:p>
            <a:pPr marL="0" indent="0">
              <a:buNone/>
            </a:pPr>
            <a:r>
              <a:rPr lang="en-US" altLang="en-US" dirty="0">
                <a:solidFill>
                  <a:schemeClr val="tx1"/>
                </a:solidFill>
              </a:rPr>
              <a:t>Sometimes, even though they may hurt the consumers, monopolies and oligopolies can help some, or even the country such as in the context of:</a:t>
            </a:r>
          </a:p>
          <a:p>
            <a:pPr marL="741363" indent="-568325">
              <a:buFont typeface="Wingdings" panose="05000000000000000000" pitchFamily="2" charset="2"/>
              <a:buChar char="v"/>
            </a:pPr>
            <a:r>
              <a:rPr lang="en-US" altLang="en-US" dirty="0"/>
              <a:t>Patents, Copyright Laws</a:t>
            </a:r>
          </a:p>
          <a:p>
            <a:pPr marL="741363" indent="-568325">
              <a:buFont typeface="Wingdings" panose="05000000000000000000" pitchFamily="2" charset="2"/>
              <a:buChar char="v"/>
            </a:pPr>
            <a:r>
              <a:rPr lang="en-US" altLang="en-US" dirty="0"/>
              <a:t>National Defense</a:t>
            </a:r>
          </a:p>
          <a:p>
            <a:pPr marL="741363" indent="-568325">
              <a:buFont typeface="Wingdings" panose="05000000000000000000" pitchFamily="2" charset="2"/>
              <a:buChar char="v"/>
            </a:pPr>
            <a:r>
              <a:rPr lang="en-US" altLang="en-US" dirty="0"/>
              <a:t>Competition in the International Setting</a:t>
            </a:r>
          </a:p>
          <a:p>
            <a:pPr marL="1314450" lvl="2" indent="-514350"/>
            <a:endParaRPr lang="en-US" altLang="en-US" dirty="0"/>
          </a:p>
        </p:txBody>
      </p:sp>
      <p:sp>
        <p:nvSpPr>
          <p:cNvPr id="56324" name="Slide Number Placeholder 3"/>
          <p:cNvSpPr>
            <a:spLocks noGrp="1"/>
          </p:cNvSpPr>
          <p:nvPr>
            <p:ph type="sldNum" sz="quarter" idx="10"/>
          </p:nvPr>
        </p:nvSpPr>
        <p:spPr>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ot"/>
                <a:bevel/>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Aft>
                <a:spcPct val="0"/>
              </a:spcAft>
              <a:defRPr/>
            </a:pPr>
            <a:fld id="{E19A1E4E-F959-43A1-9A1A-5F643AA1629E}" type="slidenum">
              <a:rPr lang="en-US" smtClean="0">
                <a:solidFill>
                  <a:srgbClr val="002060"/>
                </a:solidFill>
              </a:rPr>
              <a:pPr fontAlgn="base">
                <a:spcAft>
                  <a:spcPct val="0"/>
                </a:spcAft>
                <a:defRPr/>
              </a:pPr>
              <a:t>13</a:t>
            </a:fld>
            <a:endParaRPr lang="en-US">
              <a:solidFill>
                <a:srgbClr val="002060"/>
              </a:solidFill>
            </a:endParaRPr>
          </a:p>
        </p:txBody>
      </p:sp>
      <p:sp>
        <p:nvSpPr>
          <p:cNvPr id="56325"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alt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47949210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152400" y="228600"/>
            <a:ext cx="8991600" cy="5105400"/>
          </a:xfrm>
        </p:spPr>
        <p:txBody>
          <a:bodyPr/>
          <a:lstStyle/>
          <a:p>
            <a:pPr eaLnBrk="1" fontAlgn="t" hangingPunct="1">
              <a:spcAft>
                <a:spcPts val="0"/>
              </a:spcAft>
              <a:buFontTx/>
              <a:buNone/>
              <a:defRPr/>
            </a:pPr>
            <a:r>
              <a:rPr lang="en-US" sz="2400" b="1" kern="1200" dirty="0">
                <a:solidFill>
                  <a:srgbClr val="C00000"/>
                </a:solidFill>
              </a:rPr>
              <a:t>		         </a:t>
            </a:r>
          </a:p>
          <a:p>
            <a:pPr eaLnBrk="1" fontAlgn="t" hangingPunct="1">
              <a:spcAft>
                <a:spcPts val="0"/>
              </a:spcAft>
              <a:buFontTx/>
              <a:buNone/>
              <a:defRPr/>
            </a:pPr>
            <a:r>
              <a:rPr lang="en-US" sz="2400" b="1" kern="1200" dirty="0">
                <a:solidFill>
                  <a:srgbClr val="C00000"/>
                </a:solidFill>
              </a:rPr>
              <a:t>		          Perfect          </a:t>
            </a:r>
            <a:r>
              <a:rPr lang="en-US" sz="2400" b="1" kern="1200" dirty="0">
                <a:solidFill>
                  <a:schemeClr val="accent6">
                    <a:lumMod val="50000"/>
                  </a:schemeClr>
                </a:solidFill>
              </a:rPr>
              <a:t>Monopolistic</a:t>
            </a:r>
            <a:endParaRPr lang="en-US" sz="2400" dirty="0">
              <a:solidFill>
                <a:schemeClr val="accent6">
                  <a:lumMod val="50000"/>
                </a:schemeClr>
              </a:solidFill>
            </a:endParaRPr>
          </a:p>
          <a:p>
            <a:pPr eaLnBrk="1" fontAlgn="t" hangingPunct="1">
              <a:spcAft>
                <a:spcPts val="0"/>
              </a:spcAft>
              <a:buFontTx/>
              <a:buNone/>
              <a:defRPr/>
            </a:pPr>
            <a:r>
              <a:rPr lang="en-US" sz="2400" b="1" kern="1200" dirty="0">
                <a:solidFill>
                  <a:srgbClr val="C00000"/>
                </a:solidFill>
              </a:rPr>
              <a:t>		      Competition     </a:t>
            </a:r>
            <a:r>
              <a:rPr lang="en-US" sz="2400" b="1" kern="1200" dirty="0" err="1">
                <a:solidFill>
                  <a:schemeClr val="accent6">
                    <a:lumMod val="50000"/>
                  </a:schemeClr>
                </a:solidFill>
              </a:rPr>
              <a:t>Competition</a:t>
            </a:r>
            <a:r>
              <a:rPr lang="en-US" sz="2400" b="1" kern="1200" dirty="0">
                <a:solidFill>
                  <a:schemeClr val="accent6">
                    <a:lumMod val="50000"/>
                  </a:schemeClr>
                </a:solidFill>
              </a:rPr>
              <a:t>      </a:t>
            </a:r>
            <a:r>
              <a:rPr lang="en-US" sz="2400" b="1" kern="1200" dirty="0">
                <a:solidFill>
                  <a:srgbClr val="C00000"/>
                </a:solidFill>
              </a:rPr>
              <a:t>Monopoly</a:t>
            </a:r>
            <a:endParaRPr lang="en-US" sz="2400" dirty="0">
              <a:solidFill>
                <a:srgbClr val="C00000"/>
              </a:solidFill>
            </a:endParaRPr>
          </a:p>
          <a:p>
            <a:pPr eaLnBrk="1" fontAlgn="t" hangingPunct="1">
              <a:spcAft>
                <a:spcPts val="0"/>
              </a:spcAft>
              <a:buFontTx/>
              <a:buNone/>
              <a:defRPr/>
            </a:pPr>
            <a:r>
              <a:rPr lang="en-US" sz="2400" b="1" kern="1200" dirty="0">
                <a:solidFill>
                  <a:schemeClr val="accent6">
                    <a:lumMod val="50000"/>
                  </a:schemeClr>
                </a:solidFill>
              </a:rPr>
              <a:t>                                                      or Oligopoly</a:t>
            </a:r>
            <a:r>
              <a:rPr lang="en-US" sz="2400" b="1" kern="1200" dirty="0">
                <a:solidFill>
                  <a:srgbClr val="C00000"/>
                </a:solidFill>
              </a:rPr>
              <a:t>     </a:t>
            </a:r>
            <a:r>
              <a:rPr lang="en-US" sz="2400" kern="1200" dirty="0">
                <a:solidFill>
                  <a:srgbClr val="C00000"/>
                </a:solidFill>
              </a:rPr>
              <a:t>	    </a:t>
            </a:r>
          </a:p>
          <a:p>
            <a:pPr marL="58738" eaLnBrk="1" fontAlgn="t" hangingPunct="1">
              <a:lnSpc>
                <a:spcPct val="150000"/>
              </a:lnSpc>
              <a:spcAft>
                <a:spcPts val="0"/>
              </a:spcAft>
              <a:buFontTx/>
              <a:buNone/>
              <a:defRPr/>
            </a:pPr>
            <a:r>
              <a:rPr lang="en-US" sz="2400" kern="1200" dirty="0">
                <a:solidFill>
                  <a:srgbClr val="C00000"/>
                </a:solidFill>
              </a:rPr>
              <a:t># of sellers            Many	              </a:t>
            </a:r>
            <a:r>
              <a:rPr lang="en-US" sz="2400" kern="1200" dirty="0">
                <a:solidFill>
                  <a:schemeClr val="accent6">
                    <a:lumMod val="50000"/>
                  </a:schemeClr>
                </a:solidFill>
              </a:rPr>
              <a:t>A few</a:t>
            </a:r>
            <a:r>
              <a:rPr lang="en-US" sz="2400" kern="1200" dirty="0">
                <a:solidFill>
                  <a:srgbClr val="C00000"/>
                </a:solidFill>
              </a:rPr>
              <a:t>	         One </a:t>
            </a:r>
            <a:endParaRPr lang="en-US" sz="2400" dirty="0">
              <a:solidFill>
                <a:srgbClr val="C00000"/>
              </a:solidFill>
            </a:endParaRPr>
          </a:p>
          <a:p>
            <a:pPr marL="58738" eaLnBrk="1" fontAlgn="t" hangingPunct="1">
              <a:lnSpc>
                <a:spcPct val="150000"/>
              </a:lnSpc>
              <a:spcAft>
                <a:spcPts val="0"/>
              </a:spcAft>
              <a:buFontTx/>
              <a:buNone/>
              <a:defRPr/>
            </a:pPr>
            <a:r>
              <a:rPr lang="en-US" sz="2400" kern="1200" dirty="0">
                <a:solidFill>
                  <a:srgbClr val="C00000"/>
                </a:solidFill>
              </a:rPr>
              <a:t>Free entry/exit        Yes		    </a:t>
            </a:r>
            <a:r>
              <a:rPr lang="en-US" sz="2400" kern="1200" dirty="0">
                <a:solidFill>
                  <a:schemeClr val="accent6">
                    <a:lumMod val="50000"/>
                  </a:schemeClr>
                </a:solidFill>
              </a:rPr>
              <a:t>Yes</a:t>
            </a:r>
            <a:r>
              <a:rPr lang="en-US" sz="2400" kern="1200" dirty="0">
                <a:solidFill>
                  <a:srgbClr val="C00000"/>
                </a:solidFill>
              </a:rPr>
              <a:t>		          No </a:t>
            </a:r>
            <a:endParaRPr lang="en-US" sz="2400" dirty="0">
              <a:solidFill>
                <a:srgbClr val="C00000"/>
              </a:solidFill>
            </a:endParaRPr>
          </a:p>
          <a:p>
            <a:pPr marL="58738" eaLnBrk="1" fontAlgn="t" hangingPunct="1">
              <a:lnSpc>
                <a:spcPct val="150000"/>
              </a:lnSpc>
              <a:spcAft>
                <a:spcPts val="0"/>
              </a:spcAft>
              <a:buFontTx/>
              <a:buNone/>
              <a:defRPr/>
            </a:pPr>
            <a:r>
              <a:rPr lang="en-US" sz="2400" kern="1200" dirty="0">
                <a:solidFill>
                  <a:srgbClr val="C00000"/>
                </a:solidFill>
              </a:rPr>
              <a:t>Long-run </a:t>
            </a:r>
            <a:r>
              <a:rPr lang="el-GR" sz="2400" kern="1200" dirty="0">
                <a:solidFill>
                  <a:srgbClr val="C00000"/>
                </a:solidFill>
              </a:rPr>
              <a:t>π</a:t>
            </a:r>
            <a:r>
              <a:rPr lang="en-US" sz="2400" kern="1200" dirty="0">
                <a:solidFill>
                  <a:srgbClr val="C00000"/>
                </a:solidFill>
              </a:rPr>
              <a:t>	         Zero		    </a:t>
            </a:r>
            <a:r>
              <a:rPr lang="en-US" sz="2400" kern="1200" dirty="0">
                <a:solidFill>
                  <a:schemeClr val="accent6">
                    <a:lumMod val="50000"/>
                  </a:schemeClr>
                </a:solidFill>
              </a:rPr>
              <a:t>Small</a:t>
            </a:r>
            <a:r>
              <a:rPr lang="en-US" sz="2400" kern="1200" dirty="0">
                <a:solidFill>
                  <a:srgbClr val="C00000"/>
                </a:solidFill>
              </a:rPr>
              <a:t>	      Positive </a:t>
            </a:r>
            <a:endParaRPr lang="en-US" sz="2400" dirty="0">
              <a:solidFill>
                <a:srgbClr val="C00000"/>
              </a:solidFill>
            </a:endParaRPr>
          </a:p>
          <a:p>
            <a:pPr marL="58738" eaLnBrk="1" fontAlgn="t" hangingPunct="1">
              <a:lnSpc>
                <a:spcPct val="150000"/>
              </a:lnSpc>
              <a:spcAft>
                <a:spcPts val="0"/>
              </a:spcAft>
              <a:buFontTx/>
              <a:buNone/>
              <a:defRPr/>
            </a:pPr>
            <a:r>
              <a:rPr lang="en-US" sz="2400" kern="1200" dirty="0">
                <a:solidFill>
                  <a:srgbClr val="C00000"/>
                </a:solidFill>
              </a:rPr>
              <a:t>Products sold      Identical	       </a:t>
            </a:r>
            <a:r>
              <a:rPr lang="en-US" sz="2400" kern="1200" dirty="0">
                <a:solidFill>
                  <a:schemeClr val="accent6">
                    <a:lumMod val="50000"/>
                  </a:schemeClr>
                </a:solidFill>
              </a:rPr>
              <a:t>Partial Substitute</a:t>
            </a:r>
            <a:r>
              <a:rPr lang="en-US" sz="2400" kern="1200" dirty="0">
                <a:solidFill>
                  <a:srgbClr val="C00000"/>
                </a:solidFill>
              </a:rPr>
              <a:t>   No substitute</a:t>
            </a:r>
            <a:endParaRPr lang="en-US" sz="2400" dirty="0">
              <a:solidFill>
                <a:srgbClr val="C00000"/>
              </a:solidFill>
            </a:endParaRPr>
          </a:p>
          <a:p>
            <a:pPr marL="58738" eaLnBrk="1" fontAlgn="t" hangingPunct="1">
              <a:lnSpc>
                <a:spcPct val="150000"/>
              </a:lnSpc>
              <a:spcBef>
                <a:spcPts val="600"/>
              </a:spcBef>
              <a:spcAft>
                <a:spcPts val="0"/>
              </a:spcAft>
              <a:buFontTx/>
              <a:buNone/>
              <a:defRPr/>
            </a:pPr>
            <a:r>
              <a:rPr lang="en-US" sz="2400" kern="1200" dirty="0">
                <a:solidFill>
                  <a:srgbClr val="C00000"/>
                </a:solidFill>
              </a:rPr>
              <a:t>Market power        None	</a:t>
            </a:r>
            <a:r>
              <a:rPr lang="en-US" sz="2400" kern="1200" dirty="0">
                <a:solidFill>
                  <a:schemeClr val="accent6">
                    <a:lumMod val="50000"/>
                  </a:schemeClr>
                </a:solidFill>
              </a:rPr>
              <a:t> 	     Yes		          </a:t>
            </a:r>
            <a:r>
              <a:rPr lang="en-US" sz="2400" kern="1200" dirty="0">
                <a:solidFill>
                  <a:srgbClr val="C00000"/>
                </a:solidFill>
              </a:rPr>
              <a:t>Yes</a:t>
            </a:r>
          </a:p>
          <a:p>
            <a:pPr marL="58738" eaLnBrk="1" fontAlgn="t" hangingPunct="1">
              <a:lnSpc>
                <a:spcPct val="150000"/>
              </a:lnSpc>
              <a:spcAft>
                <a:spcPts val="0"/>
              </a:spcAft>
              <a:buFontTx/>
              <a:buNone/>
              <a:defRPr/>
            </a:pPr>
            <a:r>
              <a:rPr lang="en-US" sz="2400" kern="1200" dirty="0">
                <a:solidFill>
                  <a:srgbClr val="C00000"/>
                </a:solidFill>
              </a:rPr>
              <a:t>Firm’s D curve    Horizontal           </a:t>
            </a:r>
            <a:r>
              <a:rPr lang="en-US" sz="2400" kern="1200" dirty="0">
                <a:solidFill>
                  <a:schemeClr val="accent6">
                    <a:lumMod val="50000"/>
                  </a:schemeClr>
                </a:solidFill>
              </a:rPr>
              <a:t>Downward-</a:t>
            </a:r>
            <a:r>
              <a:rPr lang="en-US" sz="2400" kern="1200" dirty="0">
                <a:solidFill>
                  <a:srgbClr val="C00000"/>
                </a:solidFill>
              </a:rPr>
              <a:t>          Downward-</a:t>
            </a:r>
          </a:p>
          <a:p>
            <a:pPr eaLnBrk="1" fontAlgn="t" hangingPunct="1">
              <a:lnSpc>
                <a:spcPct val="150000"/>
              </a:lnSpc>
              <a:spcAft>
                <a:spcPts val="0"/>
              </a:spcAft>
              <a:buFontTx/>
              <a:buNone/>
              <a:defRPr/>
            </a:pPr>
            <a:r>
              <a:rPr lang="en-US" sz="2400" kern="1200" dirty="0">
                <a:solidFill>
                  <a:srgbClr val="C00000"/>
                </a:solidFill>
              </a:rPr>
              <a:t>                   			             </a:t>
            </a:r>
            <a:r>
              <a:rPr lang="en-US" sz="2400" kern="1200" dirty="0">
                <a:solidFill>
                  <a:schemeClr val="accent6">
                    <a:lumMod val="50000"/>
                  </a:schemeClr>
                </a:solidFill>
              </a:rPr>
              <a:t>sloping</a:t>
            </a:r>
            <a:r>
              <a:rPr lang="en-US" sz="2400" kern="1200" dirty="0">
                <a:solidFill>
                  <a:srgbClr val="C00000"/>
                </a:solidFill>
              </a:rPr>
              <a:t>	          sloping </a:t>
            </a:r>
            <a:r>
              <a:rPr lang="en-US" sz="900" kern="1200" dirty="0">
                <a:solidFill>
                  <a:srgbClr val="C00000"/>
                </a:solidFill>
              </a:rPr>
              <a:t>	</a:t>
            </a:r>
            <a:r>
              <a:rPr lang="en-US" sz="600" kern="1200" dirty="0">
                <a:solidFill>
                  <a:srgbClr val="C00000"/>
                </a:solidFill>
              </a:rPr>
              <a:t>							</a:t>
            </a:r>
            <a:endParaRPr lang="en-US" sz="2400" dirty="0">
              <a:solidFill>
                <a:srgbClr val="C00000"/>
              </a:solidFill>
            </a:endParaRPr>
          </a:p>
          <a:p>
            <a:pPr>
              <a:buFontTx/>
              <a:buNone/>
              <a:defRPr/>
            </a:pPr>
            <a:endParaRPr lang="en-US" sz="2200" dirty="0">
              <a:solidFill>
                <a:srgbClr val="C0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4114239853"/>
              </p:ext>
            </p:extLst>
          </p:nvPr>
        </p:nvGraphicFramePr>
        <p:xfrm>
          <a:off x="152400" y="609600"/>
          <a:ext cx="8777288" cy="5133998"/>
        </p:xfrm>
        <a:graphic>
          <a:graphicData uri="http://schemas.openxmlformats.org/drawingml/2006/table">
            <a:tbl>
              <a:tblPr firstRow="1" bandRow="1">
                <a:tableStyleId>{5C22544A-7EE6-4342-B048-85BDC9FD1C3A}</a:tableStyleId>
              </a:tblPr>
              <a:tblGrid>
                <a:gridCol w="2286083">
                  <a:extLst>
                    <a:ext uri="{9D8B030D-6E8A-4147-A177-3AD203B41FA5}">
                      <a16:colId xmlns:a16="http://schemas.microsoft.com/office/drawing/2014/main" val="20000"/>
                    </a:ext>
                  </a:extLst>
                </a:gridCol>
                <a:gridCol w="1981117">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gridCol w="2071688">
                  <a:extLst>
                    <a:ext uri="{9D8B030D-6E8A-4147-A177-3AD203B41FA5}">
                      <a16:colId xmlns:a16="http://schemas.microsoft.com/office/drawing/2014/main" val="20003"/>
                    </a:ext>
                  </a:extLst>
                </a:gridCol>
              </a:tblGrid>
              <a:tr h="1160569">
                <a:tc>
                  <a:txBody>
                    <a:bodyPr/>
                    <a:lstStyle/>
                    <a:p>
                      <a:r>
                        <a:rPr lang="en-US" sz="1800" dirty="0">
                          <a:solidFill>
                            <a:schemeClr val="tx1"/>
                          </a:solidFill>
                        </a:rPr>
                        <a:t>                                          </a:t>
                      </a:r>
                      <a:endParaRPr lang="en-US" sz="1800" dirty="0">
                        <a:solidFill>
                          <a:schemeClr val="bg1"/>
                        </a:solidFill>
                      </a:endParaRPr>
                    </a:p>
                  </a:txBody>
                  <a:tcPr marL="91443" marR="91443"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rPr>
                        <a:t>    </a:t>
                      </a:r>
                    </a:p>
                    <a:p>
                      <a:endParaRPr lang="en-US" sz="1800" dirty="0">
                        <a:solidFill>
                          <a:schemeClr val="tx1"/>
                        </a:solidFill>
                      </a:endParaRPr>
                    </a:p>
                  </a:txBody>
                  <a:tcPr marL="91443" marR="91443"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marL="91443" marR="91443"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p>
                      <a:r>
                        <a:rPr lang="en-US" sz="1800" dirty="0">
                          <a:solidFill>
                            <a:schemeClr val="tx1"/>
                          </a:solidFill>
                        </a:rPr>
                        <a:t> </a:t>
                      </a:r>
                    </a:p>
                  </a:txBody>
                  <a:tcPr marL="91443" marR="91443"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90577">
                <a:tc>
                  <a:txBody>
                    <a:bodyPr/>
                    <a:lstStyle/>
                    <a:p>
                      <a:r>
                        <a:rPr lang="en-US" sz="1800" dirty="0">
                          <a:solidFill>
                            <a:schemeClr val="tx1"/>
                          </a:solidFill>
                        </a:rPr>
                        <a:t>  </a:t>
                      </a:r>
                    </a:p>
                  </a:txBody>
                  <a:tcPr marL="91443" marR="91443"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rPr>
                        <a:t> </a:t>
                      </a:r>
                    </a:p>
                  </a:txBody>
                  <a:tcPr marL="91443" marR="91443"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rPr>
                        <a:t> </a:t>
                      </a:r>
                    </a:p>
                  </a:txBody>
                  <a:tcPr marL="91443" marR="91443"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rPr>
                        <a:t> </a:t>
                      </a:r>
                    </a:p>
                  </a:txBody>
                  <a:tcPr marL="91443" marR="91443"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46150">
                <a:tc>
                  <a:txBody>
                    <a:bodyPr/>
                    <a:lstStyle/>
                    <a:p>
                      <a:r>
                        <a:rPr lang="en-US" sz="1800" dirty="0">
                          <a:solidFill>
                            <a:schemeClr val="tx1"/>
                          </a:solidFill>
                        </a:rPr>
                        <a:t> </a:t>
                      </a:r>
                    </a:p>
                  </a:txBody>
                  <a:tcPr marL="91443" marR="91443"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marL="91443" marR="91443"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marL="91443" marR="91443"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marL="91443" marR="91443"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40067">
                <a:tc>
                  <a:txBody>
                    <a:bodyPr/>
                    <a:lstStyle/>
                    <a:p>
                      <a:endParaRPr lang="en-US" sz="1800" dirty="0">
                        <a:solidFill>
                          <a:schemeClr val="tx1"/>
                        </a:solidFill>
                      </a:endParaRPr>
                    </a:p>
                    <a:p>
                      <a:endParaRPr lang="en-US" sz="1800" dirty="0">
                        <a:solidFill>
                          <a:schemeClr val="tx1"/>
                        </a:solidFill>
                      </a:endParaRPr>
                    </a:p>
                  </a:txBody>
                  <a:tcPr marL="91443" marR="91443"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marL="91443" marR="91443"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marL="91443" marR="91443"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rPr>
                        <a:t> </a:t>
                      </a:r>
                    </a:p>
                  </a:txBody>
                  <a:tcPr marL="91443" marR="91443"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40067">
                <a:tc>
                  <a:txBody>
                    <a:bodyPr/>
                    <a:lstStyle/>
                    <a:p>
                      <a:r>
                        <a:rPr lang="en-US" sz="1800" dirty="0">
                          <a:solidFill>
                            <a:schemeClr val="tx1"/>
                          </a:solidFill>
                        </a:rPr>
                        <a:t> </a:t>
                      </a:r>
                    </a:p>
                    <a:p>
                      <a:endParaRPr lang="en-US" sz="1800" dirty="0">
                        <a:solidFill>
                          <a:schemeClr val="tx1"/>
                        </a:solidFill>
                      </a:endParaRPr>
                    </a:p>
                  </a:txBody>
                  <a:tcPr marL="91443" marR="91443"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marL="91443" marR="91443"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marL="91443" marR="91443"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marL="91443" marR="91443"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40067">
                <a:tc>
                  <a:txBody>
                    <a:bodyPr/>
                    <a:lstStyle/>
                    <a:p>
                      <a:r>
                        <a:rPr lang="en-US" sz="1800" baseline="0" dirty="0">
                          <a:solidFill>
                            <a:schemeClr val="tx1"/>
                          </a:solidFill>
                        </a:rPr>
                        <a:t> </a:t>
                      </a:r>
                    </a:p>
                    <a:p>
                      <a:endParaRPr lang="en-US" sz="1800" dirty="0">
                        <a:solidFill>
                          <a:schemeClr val="tx1"/>
                        </a:solidFill>
                      </a:endParaRPr>
                    </a:p>
                  </a:txBody>
                  <a:tcPr marL="91443" marR="91443"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marL="91443" marR="91443"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marL="91443" marR="91443"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marL="91443" marR="91443"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1016480">
                <a:tc>
                  <a:txBody>
                    <a:bodyPr/>
                    <a:lstStyle/>
                    <a:p>
                      <a:endParaRPr lang="en-US" sz="1800" dirty="0">
                        <a:solidFill>
                          <a:schemeClr val="tx1"/>
                        </a:solidFill>
                      </a:endParaRPr>
                    </a:p>
                    <a:p>
                      <a:endParaRPr lang="en-US" sz="1800" dirty="0">
                        <a:solidFill>
                          <a:schemeClr val="tx1"/>
                        </a:solidFill>
                      </a:endParaRPr>
                    </a:p>
                    <a:p>
                      <a:r>
                        <a:rPr lang="en-US" sz="1800" dirty="0">
                          <a:solidFill>
                            <a:schemeClr val="tx1"/>
                          </a:solidFill>
                        </a:rPr>
                        <a:t> </a:t>
                      </a:r>
                    </a:p>
                  </a:txBody>
                  <a:tcPr marL="91443" marR="91443"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marL="91443" marR="91443"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marL="91443" marR="91443"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marL="91443" marR="91443"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wipe(left)">
                                      <p:cBhvr>
                                        <p:cTn id="34" dur="500"/>
                                        <p:tgtEl>
                                          <p:spTgt spid="3">
                                            <p:txEl>
                                              <p:pRg st="7" end="7"/>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wipe(left)">
                                      <p:cBhvr>
                                        <p:cTn id="39" dur="500"/>
                                        <p:tgtEl>
                                          <p:spTgt spid="3">
                                            <p:txEl>
                                              <p:pRg st="8" end="8"/>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wipe(left)">
                                      <p:cBhvr>
                                        <p:cTn id="44" dur="500"/>
                                        <p:tgtEl>
                                          <p:spTgt spid="3">
                                            <p:txEl>
                                              <p:pRg st="9" end="9"/>
                                            </p:txEl>
                                          </p:spTgt>
                                        </p:tgtEl>
                                      </p:cBhvr>
                                    </p:animEffect>
                                  </p:childTnLst>
                                </p:cTn>
                              </p:par>
                            </p:childTnLst>
                          </p:cTn>
                        </p:par>
                        <p:par>
                          <p:cTn id="45" fill="hold" nodeType="afterGroup">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wipe(left)">
                                      <p:cBhvr>
                                        <p:cTn id="4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Placeholder 2"/>
          <p:cNvSpPr>
            <a:spLocks noGrp="1"/>
          </p:cNvSpPr>
          <p:nvPr>
            <p:ph type="body" sz="quarter" idx="12"/>
          </p:nvPr>
        </p:nvSpPr>
        <p:spPr>
          <a:xfrm>
            <a:off x="838200" y="1905000"/>
            <a:ext cx="7467600" cy="4826000"/>
          </a:xfrm>
        </p:spPr>
        <p:txBody>
          <a:bodyPr/>
          <a:lstStyle/>
          <a:p>
            <a:pPr algn="ctr">
              <a:spcBef>
                <a:spcPct val="0"/>
              </a:spcBef>
              <a:buFontTx/>
              <a:buNone/>
            </a:pPr>
            <a:r>
              <a:rPr lang="en-US" altLang="en-US" sz="6000" b="1" i="1">
                <a:solidFill>
                  <a:srgbClr val="FF0000"/>
                </a:solidFill>
              </a:rPr>
              <a:t>Part II: </a:t>
            </a:r>
          </a:p>
          <a:p>
            <a:pPr algn="ctr">
              <a:spcBef>
                <a:spcPct val="0"/>
              </a:spcBef>
              <a:buFontTx/>
              <a:buNone/>
            </a:pPr>
            <a:r>
              <a:rPr lang="en-US" altLang="en-US" sz="7200" b="1">
                <a:solidFill>
                  <a:srgbClr val="FF0000"/>
                </a:solidFill>
              </a:rPr>
              <a:t>PRICING STRATEGIES</a:t>
            </a:r>
          </a:p>
        </p:txBody>
      </p:sp>
      <p:sp>
        <p:nvSpPr>
          <p:cNvPr id="62467" name="Slide Number Placeholder 3"/>
          <p:cNvSpPr>
            <a:spLocks noGrp="1"/>
          </p:cNvSpPr>
          <p:nvPr>
            <p:ph type="sldNum" sz="quarter" idx="13"/>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Aft>
                <a:spcPct val="0"/>
              </a:spcAft>
              <a:defRPr/>
            </a:pPr>
            <a:fld id="{965866F3-65A1-4767-95CC-41C93DFE1874}" type="slidenum">
              <a:rPr lang="en-US" smtClean="0">
                <a:solidFill>
                  <a:srgbClr val="002060"/>
                </a:solidFill>
              </a:rPr>
              <a:pPr fontAlgn="base">
                <a:spcAft>
                  <a:spcPct val="0"/>
                </a:spcAft>
                <a:defRPr/>
              </a:pPr>
              <a:t>15</a:t>
            </a:fld>
            <a:endParaRPr lang="en-US">
              <a:solidFill>
                <a:srgbClr val="00206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en-US"/>
              <a:t>Capturing Value</a:t>
            </a:r>
          </a:p>
        </p:txBody>
      </p:sp>
      <p:sp>
        <p:nvSpPr>
          <p:cNvPr id="107523" name="Rectangle 3"/>
          <p:cNvSpPr>
            <a:spLocks noGrp="1" noChangeArrowheads="1"/>
          </p:cNvSpPr>
          <p:nvPr>
            <p:ph idx="4294967295"/>
          </p:nvPr>
        </p:nvSpPr>
        <p:spPr>
          <a:xfrm>
            <a:off x="533400" y="1447800"/>
            <a:ext cx="8153400" cy="4678363"/>
          </a:xfrm>
        </p:spPr>
        <p:txBody>
          <a:bodyPr/>
          <a:lstStyle/>
          <a:p>
            <a:pPr eaLnBrk="1" hangingPunct="1">
              <a:buClr>
                <a:srgbClr val="000066"/>
              </a:buClr>
            </a:pPr>
            <a:r>
              <a:rPr lang="en-US" altLang="en-US" dirty="0"/>
              <a:t>Firms in competitive markets are </a:t>
            </a:r>
            <a:r>
              <a:rPr lang="en-US" altLang="en-US" i="1" dirty="0"/>
              <a:t>price takers</a:t>
            </a:r>
            <a:endParaRPr lang="en-US" altLang="en-US" dirty="0"/>
          </a:p>
          <a:p>
            <a:pPr>
              <a:buClr>
                <a:srgbClr val="000066"/>
              </a:buClr>
            </a:pPr>
            <a:r>
              <a:rPr lang="en-US" altLang="en-US" dirty="0"/>
              <a:t>But because firms with market power can choose price, quantity, they have more control over the choice of the product that they sell</a:t>
            </a:r>
          </a:p>
          <a:p>
            <a:pPr>
              <a:buClr>
                <a:srgbClr val="000066"/>
              </a:buClr>
            </a:pPr>
            <a:r>
              <a:rPr lang="en-US" altLang="en-US" dirty="0"/>
              <a:t>Hence, they can capture value if they exploit their market power</a:t>
            </a:r>
            <a:endParaRPr lang="en-US" altLang="en-US" i="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75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75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ltLang="en-US" sz="3600"/>
              <a:t>Understanding the Monopolist’s MR</a:t>
            </a:r>
          </a:p>
        </p:txBody>
      </p:sp>
      <p:sp>
        <p:nvSpPr>
          <p:cNvPr id="64515" name="Content Placeholder 2"/>
          <p:cNvSpPr>
            <a:spLocks noGrp="1"/>
          </p:cNvSpPr>
          <p:nvPr>
            <p:ph idx="4294967295"/>
          </p:nvPr>
        </p:nvSpPr>
        <p:spPr>
          <a:xfrm>
            <a:off x="277813" y="1143000"/>
            <a:ext cx="8637587" cy="5422900"/>
          </a:xfrm>
        </p:spPr>
        <p:txBody>
          <a:bodyPr/>
          <a:lstStyle/>
          <a:p>
            <a:r>
              <a:rPr lang="en-US" altLang="en-US"/>
              <a:t>Unlike a firm operating in a competitive environment, a monopoly must decrease the price of the good to sell more goods</a:t>
            </a:r>
          </a:p>
          <a:p>
            <a:r>
              <a:rPr lang="en-US" altLang="en-US"/>
              <a:t>Hence, its marginal revenue, MR &lt; P</a:t>
            </a:r>
          </a:p>
          <a:p>
            <a:r>
              <a:rPr lang="en-US" altLang="en-US"/>
              <a:t>Increasing Q has two effects on revenue:</a:t>
            </a:r>
          </a:p>
          <a:p>
            <a:pPr lvl="1"/>
            <a:r>
              <a:rPr lang="en-US" altLang="en-US">
                <a:solidFill>
                  <a:srgbClr val="FF0000"/>
                </a:solidFill>
              </a:rPr>
              <a:t>Output effect: higher output raises revenue</a:t>
            </a:r>
          </a:p>
          <a:p>
            <a:pPr lvl="1"/>
            <a:r>
              <a:rPr lang="en-US" altLang="en-US">
                <a:solidFill>
                  <a:srgbClr val="FF0000"/>
                </a:solidFill>
              </a:rPr>
              <a:t>Price effect:    lower price reduces revenue</a:t>
            </a:r>
          </a:p>
          <a:p>
            <a:r>
              <a:rPr lang="en-US" altLang="en-US"/>
              <a:t>Increasing production is profitable only if output effect &gt; price effect, which depends on the consumer price sensitivity</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en-US"/>
              <a:t>Cost-Plus Pricing</a:t>
            </a:r>
          </a:p>
        </p:txBody>
      </p:sp>
      <p:sp>
        <p:nvSpPr>
          <p:cNvPr id="108547" name="Rectangle 3"/>
          <p:cNvSpPr>
            <a:spLocks noGrp="1" noChangeArrowheads="1"/>
          </p:cNvSpPr>
          <p:nvPr>
            <p:ph idx="4294967295"/>
          </p:nvPr>
        </p:nvSpPr>
        <p:spPr>
          <a:xfrm>
            <a:off x="533400" y="1447800"/>
            <a:ext cx="8153400" cy="4678363"/>
          </a:xfrm>
        </p:spPr>
        <p:txBody>
          <a:bodyPr/>
          <a:lstStyle/>
          <a:p>
            <a:pPr eaLnBrk="1" hangingPunct="1">
              <a:buClr>
                <a:srgbClr val="000066"/>
              </a:buClr>
            </a:pPr>
            <a:r>
              <a:rPr lang="en-US" altLang="en-US"/>
              <a:t>Add a markup to average total cost to determine the sale price</a:t>
            </a:r>
          </a:p>
          <a:p>
            <a:pPr eaLnBrk="1" hangingPunct="1">
              <a:buClr>
                <a:srgbClr val="000066"/>
              </a:buClr>
            </a:pPr>
            <a:r>
              <a:rPr lang="en-US" altLang="en-US"/>
              <a:t>Must account for price sensitivity or the price elasticity of demand of the consumer</a:t>
            </a:r>
          </a:p>
          <a:p>
            <a:pPr eaLnBrk="1" hangingPunct="1">
              <a:buClr>
                <a:srgbClr val="000066"/>
              </a:buClr>
            </a:pPr>
            <a:r>
              <a:rPr lang="en-US" altLang="en-US"/>
              <a:t>Must account for changes in costs of production that arise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85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854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85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7" grpId="0" build="p" bldLvl="2"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en-US"/>
              <a:t>Block Pricing or Bulk Pricing</a:t>
            </a:r>
          </a:p>
        </p:txBody>
      </p:sp>
      <p:sp>
        <p:nvSpPr>
          <p:cNvPr id="111619" name="Rectangle 3"/>
          <p:cNvSpPr>
            <a:spLocks noGrp="1" noChangeArrowheads="1"/>
          </p:cNvSpPr>
          <p:nvPr>
            <p:ph idx="4294967295"/>
          </p:nvPr>
        </p:nvSpPr>
        <p:spPr>
          <a:xfrm>
            <a:off x="533400" y="1447800"/>
            <a:ext cx="8153400" cy="4678363"/>
          </a:xfrm>
        </p:spPr>
        <p:txBody>
          <a:bodyPr/>
          <a:lstStyle/>
          <a:p>
            <a:pPr eaLnBrk="1" hangingPunct="1">
              <a:buClr>
                <a:srgbClr val="000066"/>
              </a:buClr>
            </a:pPr>
            <a:r>
              <a:rPr lang="en-US" altLang="en-US"/>
              <a:t>Ex: Costco</a:t>
            </a:r>
          </a:p>
          <a:p>
            <a:pPr eaLnBrk="1" hangingPunct="1">
              <a:buClr>
                <a:srgbClr val="000066"/>
              </a:buClr>
            </a:pPr>
            <a:r>
              <a:rPr lang="en-US" altLang="en-US"/>
              <a:t>Declining price on larger quantities sold</a:t>
            </a:r>
          </a:p>
          <a:p>
            <a:pPr>
              <a:buClr>
                <a:srgbClr val="000066"/>
              </a:buClr>
            </a:pPr>
            <a:r>
              <a:rPr lang="en-US" altLang="en-US"/>
              <a:t>Counters the lower marginal value that consumers’ have for additional units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16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161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16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build="p" bldLvl="2"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228600" y="101600"/>
            <a:ext cx="8686800" cy="860425"/>
          </a:xfrm>
        </p:spPr>
        <p:txBody>
          <a:bodyPr/>
          <a:lstStyle/>
          <a:p>
            <a:r>
              <a:rPr lang="en-US" altLang="en-US"/>
              <a:t>Look for the answers to these questions:</a:t>
            </a:r>
          </a:p>
        </p:txBody>
      </p:sp>
      <p:sp>
        <p:nvSpPr>
          <p:cNvPr id="53251" name="Content Placeholder 2"/>
          <p:cNvSpPr>
            <a:spLocks noGrp="1"/>
          </p:cNvSpPr>
          <p:nvPr>
            <p:ph idx="1"/>
          </p:nvPr>
        </p:nvSpPr>
        <p:spPr>
          <a:xfrm>
            <a:off x="293688" y="1219200"/>
            <a:ext cx="8588375" cy="5257800"/>
          </a:xfrm>
        </p:spPr>
        <p:txBody>
          <a:bodyPr/>
          <a:lstStyle/>
          <a:p>
            <a:r>
              <a:rPr lang="en-US" altLang="en-US" sz="3200"/>
              <a:t>Why do monopolies arise?</a:t>
            </a:r>
          </a:p>
          <a:p>
            <a:r>
              <a:rPr lang="en-US" altLang="en-US" sz="3200"/>
              <a:t>Why is MR &lt; P  for a monopolist?</a:t>
            </a:r>
          </a:p>
          <a:p>
            <a:r>
              <a:rPr lang="en-US" altLang="en-US" sz="3200"/>
              <a:t>How do monopolies choose their P and Q?  </a:t>
            </a:r>
          </a:p>
          <a:p>
            <a:r>
              <a:rPr lang="en-US" altLang="en-US" sz="3200"/>
              <a:t>How do monopolies affect society’s well-being?</a:t>
            </a:r>
          </a:p>
          <a:p>
            <a:r>
              <a:rPr lang="en-US" altLang="en-US" sz="3200"/>
              <a:t>What can the government do about monopolies?</a:t>
            </a:r>
          </a:p>
          <a:p>
            <a:r>
              <a:rPr lang="en-US" altLang="en-US" sz="3200"/>
              <a:t>What is price discrimination?</a:t>
            </a:r>
          </a:p>
        </p:txBody>
      </p:sp>
      <p:sp>
        <p:nvSpPr>
          <p:cNvPr id="53252" name="Slide Number Placeholder 3"/>
          <p:cNvSpPr>
            <a:spLocks noGrp="1"/>
          </p:cNvSpPr>
          <p:nvPr>
            <p:ph type="sldNum" sz="quarter" idx="10"/>
          </p:nvPr>
        </p:nvSpPr>
        <p:spPr>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ot"/>
                <a:bevel/>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Aft>
                <a:spcPct val="0"/>
              </a:spcAft>
              <a:defRPr/>
            </a:pPr>
            <a:fld id="{277D380D-DC35-4506-BCAE-D62E93E6E70F}" type="slidenum">
              <a:rPr lang="en-US" smtClean="0">
                <a:solidFill>
                  <a:srgbClr val="002060"/>
                </a:solidFill>
              </a:rPr>
              <a:pPr fontAlgn="base">
                <a:spcAft>
                  <a:spcPct val="0"/>
                </a:spcAft>
                <a:defRPr/>
              </a:pPr>
              <a:t>2</a:t>
            </a:fld>
            <a:endParaRPr lang="en-US">
              <a:solidFill>
                <a:srgbClr val="002060"/>
              </a:solidFill>
            </a:endParaRPr>
          </a:p>
        </p:txBody>
      </p:sp>
      <p:sp>
        <p:nvSpPr>
          <p:cNvPr id="5325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alt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buClr>
                <a:srgbClr val="990033"/>
              </a:buClr>
            </a:pPr>
            <a:r>
              <a:rPr lang="en-US" altLang="en-US"/>
              <a:t>Two-Part Tariffs</a:t>
            </a:r>
          </a:p>
        </p:txBody>
      </p:sp>
      <p:sp>
        <p:nvSpPr>
          <p:cNvPr id="43011" name="Rectangle 3"/>
          <p:cNvSpPr>
            <a:spLocks noGrp="1" noChangeArrowheads="1"/>
          </p:cNvSpPr>
          <p:nvPr>
            <p:ph idx="4294967295"/>
          </p:nvPr>
        </p:nvSpPr>
        <p:spPr>
          <a:xfrm>
            <a:off x="533400" y="1447800"/>
            <a:ext cx="8153400" cy="4678363"/>
          </a:xfrm>
        </p:spPr>
        <p:txBody>
          <a:bodyPr/>
          <a:lstStyle/>
          <a:p>
            <a:pPr eaLnBrk="1" hangingPunct="1">
              <a:buClr>
                <a:srgbClr val="000066"/>
              </a:buClr>
            </a:pPr>
            <a:r>
              <a:rPr lang="en-US" altLang="en-US"/>
              <a:t>Ex: entrance fee and supplemental usage fee</a:t>
            </a:r>
          </a:p>
          <a:p>
            <a:pPr eaLnBrk="1" hangingPunct="1">
              <a:buClr>
                <a:srgbClr val="000066"/>
              </a:buClr>
            </a:pPr>
            <a:r>
              <a:rPr lang="en-US" altLang="en-US"/>
              <a:t>Up-front fee for the right to purchase</a:t>
            </a:r>
          </a:p>
          <a:p>
            <a:pPr eaLnBrk="1" hangingPunct="1">
              <a:buClr>
                <a:srgbClr val="000066"/>
              </a:buClr>
            </a:pPr>
            <a:r>
              <a:rPr lang="en-US" altLang="en-US"/>
              <a:t>Additional fee per unit purchased</a:t>
            </a:r>
          </a:p>
          <a:p>
            <a:pPr eaLnBrk="1" hangingPunct="1">
              <a:buClr>
                <a:srgbClr val="000066"/>
              </a:buClr>
            </a:pPr>
            <a:r>
              <a:rPr lang="en-US" altLang="en-US"/>
              <a:t>Best when customers have relatively homogenous demand for product</a:t>
            </a:r>
          </a:p>
          <a:p>
            <a:pPr eaLnBrk="1" hangingPunct="1">
              <a:buClr>
                <a:srgbClr val="000066"/>
              </a:buClr>
            </a:pPr>
            <a:r>
              <a:rPr lang="en-US" altLang="en-US"/>
              <a:t>Used at country clubs, health clubs, college football games</a:t>
            </a:r>
          </a:p>
        </p:txBody>
      </p:sp>
      <p:sp>
        <p:nvSpPr>
          <p:cNvPr id="67588" name="Rectangle 4"/>
          <p:cNvSpPr>
            <a:spLocks noChangeArrowheads="1"/>
          </p:cNvSpPr>
          <p:nvPr/>
        </p:nvSpPr>
        <p:spPr bwMode="auto">
          <a:xfrm>
            <a:off x="7924800" y="5813425"/>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en-US"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0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01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3011">
                                            <p:txEl>
                                              <p:pRg st="3" end="3"/>
                                            </p:txEl>
                                          </p:spTgt>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nodeType="afterEffect">
                                  <p:stCondLst>
                                    <p:cond delay="0"/>
                                  </p:stCondLst>
                                  <p:childTnLst>
                                    <p:set>
                                      <p:cBhvr>
                                        <p:cTn id="17" dur="1" fill="hold">
                                          <p:stCondLst>
                                            <p:cond delay="0"/>
                                          </p:stCondLst>
                                        </p:cTn>
                                        <p:tgtEl>
                                          <p:spTgt spid="430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tLang="en-US"/>
              <a:t>Price Discrimination</a:t>
            </a:r>
          </a:p>
        </p:txBody>
      </p:sp>
      <p:sp>
        <p:nvSpPr>
          <p:cNvPr id="3" name="Content Placeholder 2"/>
          <p:cNvSpPr>
            <a:spLocks noGrp="1"/>
          </p:cNvSpPr>
          <p:nvPr>
            <p:ph idx="4294967295"/>
          </p:nvPr>
        </p:nvSpPr>
        <p:spPr>
          <a:xfrm>
            <a:off x="152400" y="1206500"/>
            <a:ext cx="8839200" cy="5422900"/>
          </a:xfrm>
        </p:spPr>
        <p:txBody>
          <a:bodyPr/>
          <a:lstStyle/>
          <a:p>
            <a:pPr>
              <a:defRPr/>
            </a:pPr>
            <a:r>
              <a:rPr lang="en-US" dirty="0"/>
              <a:t>Price discrimination: </a:t>
            </a:r>
          </a:p>
          <a:p>
            <a:pPr marL="523875" lvl="1">
              <a:defRPr/>
            </a:pPr>
            <a:r>
              <a:rPr lang="en-US" dirty="0"/>
              <a:t>Firms can increase profits by charging higher prices to buyers that are willing to pay more</a:t>
            </a:r>
          </a:p>
          <a:p>
            <a:pPr marL="523875" lvl="1">
              <a:defRPr/>
            </a:pPr>
            <a:r>
              <a:rPr lang="en-US" dirty="0"/>
              <a:t>Firms sell the same good at different prices</a:t>
            </a:r>
          </a:p>
          <a:p>
            <a:pPr eaLnBrk="1" hangingPunct="1">
              <a:buClr>
                <a:srgbClr val="000066"/>
              </a:buClr>
              <a:defRPr/>
            </a:pPr>
            <a:r>
              <a:rPr lang="en-US" altLang="en-US" dirty="0"/>
              <a:t>Personalized pricing</a:t>
            </a:r>
          </a:p>
          <a:p>
            <a:pPr marL="571500" lvl="1" eaLnBrk="1" hangingPunct="1">
              <a:buClr>
                <a:srgbClr val="000066"/>
              </a:buClr>
              <a:defRPr/>
            </a:pPr>
            <a:r>
              <a:rPr lang="en-US" altLang="en-US" dirty="0"/>
              <a:t>Ex: negotiated sales to extract maximum amount each customer is willing to pay</a:t>
            </a:r>
          </a:p>
          <a:p>
            <a:pPr marL="571500" lvl="1" eaLnBrk="1" hangingPunct="1">
              <a:buClr>
                <a:srgbClr val="000066"/>
              </a:buClr>
              <a:defRPr/>
            </a:pPr>
            <a:r>
              <a:rPr lang="en-US" altLang="en-US" dirty="0"/>
              <a:t>“First degree” price discrimination</a:t>
            </a:r>
          </a:p>
          <a:p>
            <a:pPr marL="571500" lvl="1" eaLnBrk="1" hangingPunct="1">
              <a:buClr>
                <a:srgbClr val="000066"/>
              </a:buClr>
              <a:defRPr/>
            </a:pPr>
            <a:r>
              <a:rPr lang="en-US" altLang="en-US" dirty="0"/>
              <a:t>Possible only with small number of buyers</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en-US"/>
              <a:t>Using Information About Individuals</a:t>
            </a:r>
          </a:p>
        </p:txBody>
      </p:sp>
      <p:sp>
        <p:nvSpPr>
          <p:cNvPr id="117763" name="Rectangle 3"/>
          <p:cNvSpPr>
            <a:spLocks noGrp="1" noChangeArrowheads="1"/>
          </p:cNvSpPr>
          <p:nvPr>
            <p:ph idx="4294967295"/>
          </p:nvPr>
        </p:nvSpPr>
        <p:spPr>
          <a:xfrm>
            <a:off x="228600" y="1219200"/>
            <a:ext cx="8458200" cy="5638800"/>
          </a:xfrm>
        </p:spPr>
        <p:txBody>
          <a:bodyPr>
            <a:normAutofit fontScale="92500" lnSpcReduction="20000"/>
          </a:bodyPr>
          <a:lstStyle/>
          <a:p>
            <a:pPr eaLnBrk="1" hangingPunct="1">
              <a:lnSpc>
                <a:spcPct val="90000"/>
              </a:lnSpc>
              <a:buClr>
                <a:srgbClr val="000066"/>
              </a:buClr>
              <a:defRPr/>
            </a:pPr>
            <a:r>
              <a:rPr lang="en-US" altLang="en-US" sz="3000" dirty="0"/>
              <a:t>Menu pricing</a:t>
            </a:r>
          </a:p>
          <a:p>
            <a:pPr lvl="1" eaLnBrk="1" hangingPunct="1">
              <a:lnSpc>
                <a:spcPct val="90000"/>
              </a:lnSpc>
              <a:buClr>
                <a:srgbClr val="000066"/>
              </a:buClr>
              <a:defRPr/>
            </a:pPr>
            <a:r>
              <a:rPr lang="en-US" altLang="en-US" sz="3000" dirty="0"/>
              <a:t>“Second degree” price discrimination</a:t>
            </a:r>
          </a:p>
          <a:p>
            <a:pPr lvl="1" eaLnBrk="1" hangingPunct="1">
              <a:lnSpc>
                <a:spcPct val="90000"/>
              </a:lnSpc>
              <a:buClr>
                <a:srgbClr val="000066"/>
              </a:buClr>
              <a:defRPr/>
            </a:pPr>
            <a:r>
              <a:rPr lang="en-US" altLang="en-US" sz="3000" dirty="0"/>
              <a:t>Consumers select preferred package</a:t>
            </a:r>
          </a:p>
          <a:p>
            <a:pPr lvl="1" eaLnBrk="1" hangingPunct="1">
              <a:lnSpc>
                <a:spcPct val="90000"/>
              </a:lnSpc>
              <a:buClr>
                <a:srgbClr val="000066"/>
              </a:buClr>
              <a:defRPr/>
            </a:pPr>
            <a:r>
              <a:rPr lang="en-US" altLang="en-US" sz="3000" dirty="0"/>
              <a:t>Companies often use different versions of their product – deluxe, basic, etc.</a:t>
            </a:r>
          </a:p>
          <a:p>
            <a:pPr lvl="1" eaLnBrk="1" hangingPunct="1">
              <a:lnSpc>
                <a:spcPct val="90000"/>
              </a:lnSpc>
              <a:buClr>
                <a:srgbClr val="000066"/>
              </a:buClr>
              <a:defRPr/>
            </a:pPr>
            <a:endParaRPr lang="en-US" altLang="en-US" sz="1500" dirty="0"/>
          </a:p>
          <a:p>
            <a:pPr>
              <a:buClr>
                <a:srgbClr val="000066"/>
              </a:buClr>
              <a:defRPr/>
            </a:pPr>
            <a:r>
              <a:rPr lang="en-US" altLang="en-US" sz="3000" dirty="0"/>
              <a:t>Group pricing</a:t>
            </a:r>
          </a:p>
          <a:p>
            <a:pPr lvl="1">
              <a:buClr>
                <a:srgbClr val="000066"/>
              </a:buClr>
              <a:defRPr/>
            </a:pPr>
            <a:r>
              <a:rPr lang="en-US" altLang="en-US" sz="3000" dirty="0"/>
              <a:t>Ex: theaters, airlines…</a:t>
            </a:r>
          </a:p>
          <a:p>
            <a:pPr lvl="1">
              <a:buClr>
                <a:srgbClr val="000066"/>
              </a:buClr>
              <a:defRPr/>
            </a:pPr>
            <a:r>
              <a:rPr lang="en-US" altLang="en-US" sz="3000" dirty="0"/>
              <a:t>“Third degree” price discrimination</a:t>
            </a:r>
          </a:p>
          <a:p>
            <a:pPr lvl="1">
              <a:buClr>
                <a:srgbClr val="000066"/>
              </a:buClr>
              <a:defRPr/>
            </a:pPr>
            <a:r>
              <a:rPr lang="en-US" sz="3000" dirty="0"/>
              <a:t>Firms divide customers in groups based on characteristics related to willingness to pay (WTP) (e.g.: age, students,…)</a:t>
            </a:r>
          </a:p>
          <a:p>
            <a:pPr lvl="1">
              <a:buClr>
                <a:srgbClr val="000066"/>
              </a:buClr>
              <a:defRPr/>
            </a:pPr>
            <a:r>
              <a:rPr lang="en-US" altLang="en-US" sz="3000" dirty="0"/>
              <a:t>The group with the more inelastic demand pays a higher price</a:t>
            </a:r>
          </a:p>
          <a:p>
            <a:pPr marL="457200" lvl="1" indent="0" eaLnBrk="1" hangingPunct="1">
              <a:lnSpc>
                <a:spcPct val="90000"/>
              </a:lnSpc>
              <a:buClr>
                <a:srgbClr val="000066"/>
              </a:buClr>
              <a:buFontTx/>
              <a:buNone/>
              <a:defRPr/>
            </a:pP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77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776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7763">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776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build="p" bldLvl="2"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tLang="en-US"/>
              <a:t>Using Information About Individuals</a:t>
            </a:r>
          </a:p>
        </p:txBody>
      </p:sp>
      <p:sp>
        <p:nvSpPr>
          <p:cNvPr id="117763" name="Rectangle 3"/>
          <p:cNvSpPr>
            <a:spLocks noGrp="1" noChangeArrowheads="1"/>
          </p:cNvSpPr>
          <p:nvPr>
            <p:ph idx="4294967295"/>
          </p:nvPr>
        </p:nvSpPr>
        <p:spPr>
          <a:xfrm>
            <a:off x="304800" y="1066800"/>
            <a:ext cx="8610600" cy="4678363"/>
          </a:xfrm>
        </p:spPr>
        <p:txBody>
          <a:bodyPr/>
          <a:lstStyle/>
          <a:p>
            <a:pPr eaLnBrk="1" hangingPunct="1">
              <a:lnSpc>
                <a:spcPct val="90000"/>
              </a:lnSpc>
              <a:buClr>
                <a:srgbClr val="000066"/>
              </a:buClr>
            </a:pPr>
            <a:r>
              <a:rPr lang="en-US" altLang="en-US" sz="3200" dirty="0"/>
              <a:t>Coupons and Rebates</a:t>
            </a:r>
          </a:p>
          <a:p>
            <a:pPr marL="512763" lvl="1" eaLnBrk="1" hangingPunct="1">
              <a:lnSpc>
                <a:spcPct val="90000"/>
              </a:lnSpc>
              <a:buClr>
                <a:srgbClr val="000066"/>
              </a:buClr>
            </a:pPr>
            <a:r>
              <a:rPr lang="en-US" altLang="en-US" dirty="0"/>
              <a:t>Users of coupons and rebates likely have a higher price sensitive</a:t>
            </a:r>
          </a:p>
          <a:p>
            <a:pPr marL="512763" lvl="1" eaLnBrk="1" hangingPunct="1">
              <a:lnSpc>
                <a:spcPct val="90000"/>
              </a:lnSpc>
              <a:buClr>
                <a:srgbClr val="000066"/>
              </a:buClr>
            </a:pPr>
            <a:r>
              <a:rPr lang="en-US" altLang="en-US" dirty="0"/>
              <a:t>Firms target different customers groups in different market  by offering coupons and rebates through different media</a:t>
            </a:r>
          </a:p>
          <a:p>
            <a:pPr marL="512763" lvl="1" eaLnBrk="1" hangingPunct="1">
              <a:lnSpc>
                <a:spcPct val="90000"/>
              </a:lnSpc>
              <a:buClr>
                <a:srgbClr val="000066"/>
              </a:buClr>
            </a:pPr>
            <a:r>
              <a:rPr lang="en-US" altLang="en-US" dirty="0"/>
              <a:t>The hopes of firms is that the users who are new customers may continue to purchase the product</a:t>
            </a:r>
          </a:p>
          <a:p>
            <a:pPr marL="512763" lvl="1" eaLnBrk="1" hangingPunct="1">
              <a:lnSpc>
                <a:spcPct val="90000"/>
              </a:lnSpc>
              <a:buClr>
                <a:srgbClr val="000066"/>
              </a:buClr>
            </a:pPr>
            <a:r>
              <a:rPr lang="en-US" altLang="en-US" dirty="0"/>
              <a:t>Couponing detrimentally affects profits when coupons and rebates are anticipated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77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build="p" bldLvl="2"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fontScale="90000"/>
          </a:bodyPr>
          <a:lstStyle/>
          <a:p>
            <a:pPr eaLnBrk="1" hangingPunct="1">
              <a:defRPr/>
            </a:pPr>
            <a:r>
              <a:rPr lang="en-US" altLang="en-US" dirty="0"/>
              <a:t>Bundling or </a:t>
            </a:r>
            <a:r>
              <a:rPr lang="en-US" altLang="en-US"/>
              <a:t>Bundle Pricing and </a:t>
            </a:r>
            <a:r>
              <a:rPr lang="en-US" altLang="en-US" dirty="0"/>
              <a:t>Other Concerns</a:t>
            </a:r>
          </a:p>
        </p:txBody>
      </p:sp>
      <p:sp>
        <p:nvSpPr>
          <p:cNvPr id="118787" name="Rectangle 3"/>
          <p:cNvSpPr>
            <a:spLocks noGrp="1" noChangeArrowheads="1"/>
          </p:cNvSpPr>
          <p:nvPr>
            <p:ph idx="4294967295"/>
          </p:nvPr>
        </p:nvSpPr>
        <p:spPr>
          <a:xfrm>
            <a:off x="533400" y="1447800"/>
            <a:ext cx="8153400" cy="4678363"/>
          </a:xfrm>
        </p:spPr>
        <p:txBody>
          <a:bodyPr>
            <a:normAutofit lnSpcReduction="10000"/>
          </a:bodyPr>
          <a:lstStyle/>
          <a:p>
            <a:pPr eaLnBrk="1" hangingPunct="1">
              <a:buClr>
                <a:srgbClr val="000066"/>
              </a:buClr>
              <a:defRPr/>
            </a:pPr>
            <a:r>
              <a:rPr lang="en-US" altLang="en-US" i="1" dirty="0"/>
              <a:t>Bundling</a:t>
            </a:r>
            <a:r>
              <a:rPr lang="en-US" altLang="en-US" dirty="0"/>
              <a:t> may yield a higher price than if each component is sold separately</a:t>
            </a:r>
          </a:p>
          <a:p>
            <a:pPr lvl="1" eaLnBrk="1" hangingPunct="1">
              <a:buClr>
                <a:srgbClr val="000066"/>
              </a:buClr>
              <a:defRPr/>
            </a:pPr>
            <a:r>
              <a:rPr lang="en-US" altLang="en-US" dirty="0"/>
              <a:t>season tickets</a:t>
            </a:r>
          </a:p>
          <a:p>
            <a:pPr lvl="1" eaLnBrk="1" hangingPunct="1">
              <a:buClr>
                <a:srgbClr val="000066"/>
              </a:buClr>
              <a:defRPr/>
            </a:pPr>
            <a:r>
              <a:rPr lang="en-US" altLang="en-US" dirty="0"/>
              <a:t>three course meals at restaurants</a:t>
            </a:r>
          </a:p>
          <a:p>
            <a:pPr eaLnBrk="1" hangingPunct="1">
              <a:buClr>
                <a:srgbClr val="000066"/>
              </a:buClr>
              <a:defRPr/>
            </a:pPr>
            <a:r>
              <a:rPr lang="en-US" altLang="en-US" dirty="0"/>
              <a:t>Multi-period pricing</a:t>
            </a:r>
          </a:p>
          <a:p>
            <a:pPr lvl="1" eaLnBrk="1" hangingPunct="1">
              <a:buClr>
                <a:srgbClr val="000066"/>
              </a:buClr>
              <a:defRPr/>
            </a:pPr>
            <a:r>
              <a:rPr lang="en-US" altLang="en-US" dirty="0"/>
              <a:t>low initial price can “lock-in” customers</a:t>
            </a:r>
          </a:p>
          <a:p>
            <a:pPr eaLnBrk="1" hangingPunct="1">
              <a:buClr>
                <a:srgbClr val="000066"/>
              </a:buClr>
              <a:defRPr/>
            </a:pPr>
            <a:r>
              <a:rPr lang="en-US" altLang="en-US" dirty="0"/>
              <a:t>Strategic considerations</a:t>
            </a:r>
          </a:p>
          <a:p>
            <a:pPr lvl="1" eaLnBrk="1" hangingPunct="1">
              <a:buClr>
                <a:srgbClr val="000066"/>
              </a:buClr>
              <a:defRPr/>
            </a:pPr>
            <a:r>
              <a:rPr lang="en-US" altLang="en-US" dirty="0"/>
              <a:t>low price may be barrier to entry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87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87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878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878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8787">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878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87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7" grpId="0" build="p" bldLvl="2"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buClr>
                <a:srgbClr val="990033"/>
              </a:buClr>
            </a:pPr>
            <a:r>
              <a:rPr lang="en-US" altLang="en-US"/>
              <a:t>Penetration or Introductory Pricing</a:t>
            </a:r>
          </a:p>
        </p:txBody>
      </p:sp>
      <p:sp>
        <p:nvSpPr>
          <p:cNvPr id="43011" name="Rectangle 3"/>
          <p:cNvSpPr>
            <a:spLocks noGrp="1" noChangeArrowheads="1"/>
          </p:cNvSpPr>
          <p:nvPr>
            <p:ph idx="4294967295"/>
          </p:nvPr>
        </p:nvSpPr>
        <p:spPr>
          <a:xfrm>
            <a:off x="533400" y="1447800"/>
            <a:ext cx="8153400" cy="4678363"/>
          </a:xfrm>
        </p:spPr>
        <p:txBody>
          <a:bodyPr>
            <a:normAutofit lnSpcReduction="10000"/>
          </a:bodyPr>
          <a:lstStyle/>
          <a:p>
            <a:pPr eaLnBrk="1" hangingPunct="1">
              <a:buClr>
                <a:srgbClr val="000066"/>
              </a:buClr>
              <a:defRPr/>
            </a:pPr>
            <a:r>
              <a:rPr lang="en-US" altLang="en-US" dirty="0"/>
              <a:t>Low price charged by companies until their product is well known by the customer</a:t>
            </a:r>
          </a:p>
          <a:p>
            <a:pPr eaLnBrk="1" hangingPunct="1">
              <a:buClr>
                <a:srgbClr val="000066"/>
              </a:buClr>
              <a:defRPr/>
            </a:pPr>
            <a:r>
              <a:rPr lang="en-US" altLang="en-US" dirty="0"/>
              <a:t>The price of the good or the service then increases in the future</a:t>
            </a:r>
          </a:p>
          <a:p>
            <a:pPr eaLnBrk="1" hangingPunct="1">
              <a:buClr>
                <a:srgbClr val="000066"/>
              </a:buClr>
              <a:defRPr/>
            </a:pPr>
            <a:r>
              <a:rPr lang="en-US" altLang="en-US" dirty="0"/>
              <a:t>Used to familiarize the customer with a new product</a:t>
            </a:r>
          </a:p>
          <a:p>
            <a:pPr eaLnBrk="1" hangingPunct="1">
              <a:buClr>
                <a:srgbClr val="000066"/>
              </a:buClr>
              <a:defRPr/>
            </a:pPr>
            <a:r>
              <a:rPr lang="en-US" altLang="en-US" dirty="0"/>
              <a:t>This strategy is used to penetrate a new market</a:t>
            </a:r>
          </a:p>
        </p:txBody>
      </p:sp>
      <p:sp>
        <p:nvSpPr>
          <p:cNvPr id="72708" name="Rectangle 4"/>
          <p:cNvSpPr>
            <a:spLocks noChangeArrowheads="1"/>
          </p:cNvSpPr>
          <p:nvPr/>
        </p:nvSpPr>
        <p:spPr bwMode="auto">
          <a:xfrm>
            <a:off x="7924800" y="5813425"/>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en-US"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0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0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0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Placeholder 2"/>
          <p:cNvSpPr>
            <a:spLocks noGrp="1"/>
          </p:cNvSpPr>
          <p:nvPr>
            <p:ph type="body" sz="quarter" idx="12"/>
          </p:nvPr>
        </p:nvSpPr>
        <p:spPr>
          <a:xfrm>
            <a:off x="762000" y="2209800"/>
            <a:ext cx="7467600" cy="4292600"/>
          </a:xfrm>
        </p:spPr>
        <p:txBody>
          <a:bodyPr/>
          <a:lstStyle/>
          <a:p>
            <a:pPr algn="ctr">
              <a:spcBef>
                <a:spcPct val="0"/>
              </a:spcBef>
              <a:buFontTx/>
              <a:buNone/>
            </a:pPr>
            <a:r>
              <a:rPr lang="en-US" altLang="en-US" sz="6000" b="1" i="1" dirty="0">
                <a:solidFill>
                  <a:srgbClr val="FF0000"/>
                </a:solidFill>
              </a:rPr>
              <a:t>Part III: </a:t>
            </a:r>
          </a:p>
          <a:p>
            <a:pPr algn="ctr">
              <a:spcBef>
                <a:spcPct val="0"/>
              </a:spcBef>
              <a:buFontTx/>
              <a:buNone/>
            </a:pPr>
            <a:r>
              <a:rPr lang="en-US" altLang="en-US" sz="6000" b="1" i="1" dirty="0">
                <a:solidFill>
                  <a:srgbClr val="FF0000"/>
                </a:solidFill>
              </a:rPr>
              <a:t>MARKETING</a:t>
            </a:r>
          </a:p>
          <a:p>
            <a:pPr algn="ctr">
              <a:spcBef>
                <a:spcPct val="0"/>
              </a:spcBef>
              <a:buFontTx/>
              <a:buNone/>
            </a:pPr>
            <a:r>
              <a:rPr lang="en-US" altLang="en-US" sz="6000" b="1" i="1" dirty="0">
                <a:solidFill>
                  <a:srgbClr val="FF0000"/>
                </a:solidFill>
              </a:rPr>
              <a:t>ADVERTIZING</a:t>
            </a:r>
            <a:endParaRPr lang="en-US" altLang="en-US" sz="7200" b="1" dirty="0">
              <a:solidFill>
                <a:srgbClr val="FF0000"/>
              </a:solidFill>
            </a:endParaRPr>
          </a:p>
        </p:txBody>
      </p:sp>
      <p:sp>
        <p:nvSpPr>
          <p:cNvPr id="73731" name="Slide Number Placeholder 3"/>
          <p:cNvSpPr>
            <a:spLocks noGrp="1"/>
          </p:cNvSpPr>
          <p:nvPr>
            <p:ph type="sldNum" sz="quarter" idx="13"/>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Aft>
                <a:spcPct val="0"/>
              </a:spcAft>
              <a:defRPr/>
            </a:pPr>
            <a:fld id="{FA99CDD0-E789-4CE2-8295-47156F4F6159}" type="slidenum">
              <a:rPr lang="en-US" smtClean="0">
                <a:solidFill>
                  <a:srgbClr val="002060"/>
                </a:solidFill>
              </a:rPr>
              <a:pPr fontAlgn="base">
                <a:spcAft>
                  <a:spcPct val="0"/>
                </a:spcAft>
                <a:defRPr/>
              </a:pPr>
              <a:t>26</a:t>
            </a:fld>
            <a:endParaRPr lang="en-US">
              <a:solidFill>
                <a:srgbClr val="00206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nchor="t"/>
          <a:lstStyle/>
          <a:p>
            <a:r>
              <a:rPr lang="en-US" altLang="en-US"/>
              <a:t>Advertising</a:t>
            </a:r>
          </a:p>
        </p:txBody>
      </p:sp>
      <p:sp>
        <p:nvSpPr>
          <p:cNvPr id="74755" name="Content Placeholder 2"/>
          <p:cNvSpPr>
            <a:spLocks noGrp="1"/>
          </p:cNvSpPr>
          <p:nvPr>
            <p:ph idx="4294967295"/>
          </p:nvPr>
        </p:nvSpPr>
        <p:spPr>
          <a:xfrm>
            <a:off x="277813" y="1130300"/>
            <a:ext cx="8588375" cy="5422900"/>
          </a:xfrm>
        </p:spPr>
        <p:txBody>
          <a:bodyPr/>
          <a:lstStyle/>
          <a:p>
            <a:r>
              <a:rPr lang="en-US" altLang="en-US" dirty="0"/>
              <a:t>Incentive to advertise</a:t>
            </a:r>
          </a:p>
          <a:p>
            <a:pPr lvl="1"/>
            <a:r>
              <a:rPr lang="en-US" altLang="en-US" dirty="0"/>
              <a:t>When firms sell differentiated products and charge prices above marginal cost</a:t>
            </a:r>
          </a:p>
          <a:p>
            <a:pPr lvl="1"/>
            <a:r>
              <a:rPr lang="en-US" altLang="en-US" dirty="0"/>
              <a:t>Advertise to attract more buyers</a:t>
            </a:r>
          </a:p>
          <a:p>
            <a:r>
              <a:rPr lang="en-US" altLang="en-US" dirty="0"/>
              <a:t>Advertising expenditure</a:t>
            </a:r>
          </a:p>
          <a:p>
            <a:pPr lvl="1"/>
            <a:r>
              <a:rPr lang="en-US" altLang="en-US" dirty="0"/>
              <a:t>Highly differentiated goods: 10-20% of revenue</a:t>
            </a:r>
          </a:p>
          <a:p>
            <a:pPr lvl="1"/>
            <a:r>
              <a:rPr lang="en-US" altLang="en-US" dirty="0"/>
              <a:t>Industrial products: Little advertising</a:t>
            </a:r>
          </a:p>
          <a:p>
            <a:pPr lvl="1"/>
            <a:r>
              <a:rPr lang="en-US" altLang="en-US" dirty="0"/>
              <a:t>Homogenous products: No advertising</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nchor="t"/>
          <a:lstStyle/>
          <a:p>
            <a:r>
              <a:rPr lang="en-US" altLang="en-US"/>
              <a:t>Advertising</a:t>
            </a:r>
          </a:p>
        </p:txBody>
      </p:sp>
      <p:sp>
        <p:nvSpPr>
          <p:cNvPr id="75779" name="Content Placeholder 2"/>
          <p:cNvSpPr>
            <a:spLocks noGrp="1"/>
          </p:cNvSpPr>
          <p:nvPr>
            <p:ph idx="4294967295"/>
          </p:nvPr>
        </p:nvSpPr>
        <p:spPr>
          <a:xfrm>
            <a:off x="277813" y="1358900"/>
            <a:ext cx="8588375" cy="4279900"/>
          </a:xfrm>
        </p:spPr>
        <p:txBody>
          <a:bodyPr/>
          <a:lstStyle/>
          <a:p>
            <a:r>
              <a:rPr lang="en-US" altLang="en-US" dirty="0"/>
              <a:t>The more differentiated the products</a:t>
            </a:r>
          </a:p>
          <a:p>
            <a:pPr lvl="1"/>
            <a:r>
              <a:rPr lang="en-US" altLang="en-US" dirty="0"/>
              <a:t>The more firms advertise </a:t>
            </a:r>
          </a:p>
          <a:p>
            <a:r>
              <a:rPr lang="en-US" altLang="en-US" dirty="0"/>
              <a:t>Economists disagree about the social value of advertising: </a:t>
            </a:r>
          </a:p>
          <a:p>
            <a:pPr lvl="1"/>
            <a:r>
              <a:rPr lang="en-US" altLang="en-US" dirty="0"/>
              <a:t>Wasting resources?</a:t>
            </a:r>
          </a:p>
          <a:p>
            <a:pPr lvl="1"/>
            <a:r>
              <a:rPr lang="en-US" altLang="en-US" dirty="0"/>
              <a:t>Valuable purpose?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nchor="t"/>
          <a:lstStyle/>
          <a:p>
            <a:r>
              <a:rPr lang="en-US" altLang="en-US"/>
              <a:t>The Critique of Advertising</a:t>
            </a:r>
          </a:p>
        </p:txBody>
      </p:sp>
      <p:sp>
        <p:nvSpPr>
          <p:cNvPr id="76803" name="Content Placeholder 2"/>
          <p:cNvSpPr>
            <a:spLocks noGrp="1"/>
          </p:cNvSpPr>
          <p:nvPr>
            <p:ph idx="4294967295"/>
          </p:nvPr>
        </p:nvSpPr>
        <p:spPr>
          <a:xfrm>
            <a:off x="152400" y="1130300"/>
            <a:ext cx="8763000" cy="5422900"/>
          </a:xfrm>
        </p:spPr>
        <p:txBody>
          <a:bodyPr/>
          <a:lstStyle/>
          <a:p>
            <a:r>
              <a:rPr lang="en-US" altLang="en-US" sz="3200"/>
              <a:t>Firms advertise in an attempt to manipulate consumer’s tastes</a:t>
            </a:r>
          </a:p>
          <a:p>
            <a:pPr lvl="1"/>
            <a:r>
              <a:rPr lang="en-US" altLang="en-US" sz="3000"/>
              <a:t>A psychological advertising c</a:t>
            </a:r>
            <a:r>
              <a:rPr lang="en-US" altLang="en-US" sz="2800"/>
              <a:t>reates a desire </a:t>
            </a:r>
            <a:r>
              <a:rPr lang="en-US" altLang="en-US" sz="3000"/>
              <a:t>rather than informs the customer about a good</a:t>
            </a:r>
          </a:p>
          <a:p>
            <a:r>
              <a:rPr lang="en-US" altLang="en-US" sz="3200"/>
              <a:t>Advertising impedes competition, but it</a:t>
            </a:r>
          </a:p>
          <a:p>
            <a:pPr lvl="1"/>
            <a:r>
              <a:rPr lang="en-US" altLang="en-US" sz="3000"/>
              <a:t>Increases the perception of differentiation by f</a:t>
            </a:r>
            <a:r>
              <a:rPr lang="en-US" altLang="en-US"/>
              <a:t>ostering brand loyalty; higher markups. It makes buyers less concerned with price differences among similar goods</a:t>
            </a:r>
          </a:p>
          <a:p>
            <a:pPr lvl="1"/>
            <a:r>
              <a:rPr lang="en-US" altLang="en-US"/>
              <a:t>Might provide useful information to buyers</a:t>
            </a:r>
          </a:p>
          <a:p>
            <a:pPr lvl="1"/>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A17D6B5-754A-4061-B309-894C7CF1CCCE}"/>
              </a:ext>
            </a:extLst>
          </p:cNvPr>
          <p:cNvSpPr>
            <a:spLocks noGrp="1"/>
          </p:cNvSpPr>
          <p:nvPr>
            <p:ph type="sldNum" sz="quarter" idx="12"/>
          </p:nvPr>
        </p:nvSpPr>
        <p:spPr/>
        <p:txBody>
          <a:bodyPr/>
          <a:lstStyle/>
          <a:p>
            <a:fld id="{200B2350-5261-4F5C-9DF5-EF0D264FC8D2}" type="slidenum">
              <a:rPr lang="en-US" smtClean="0"/>
              <a:pPr/>
              <a:t>3</a:t>
            </a:fld>
            <a:endParaRPr lang="en-US" dirty="0"/>
          </a:p>
        </p:txBody>
      </p:sp>
      <p:sp>
        <p:nvSpPr>
          <p:cNvPr id="9" name="Text Placeholder 4">
            <a:extLst>
              <a:ext uri="{FF2B5EF4-FFF2-40B4-BE49-F238E27FC236}">
                <a16:creationId xmlns:a16="http://schemas.microsoft.com/office/drawing/2014/main" id="{5C511B40-9ABC-4D54-A50D-95CDEA95A3A8}"/>
              </a:ext>
            </a:extLst>
          </p:cNvPr>
          <p:cNvSpPr txBox="1">
            <a:spLocks/>
          </p:cNvSpPr>
          <p:nvPr/>
        </p:nvSpPr>
        <p:spPr>
          <a:xfrm>
            <a:off x="1371600" y="1981200"/>
            <a:ext cx="6896100" cy="2925763"/>
          </a:xfrm>
          <a:prstGeom prst="rect">
            <a:avLst/>
          </a:prstGeom>
        </p:spPr>
        <p:txBody>
          <a:bodyPr>
            <a:noAutofit/>
          </a:bodyPr>
          <a:lstStyle>
            <a:lvl1pPr marL="0" indent="0" algn="l" rtl="0" eaLnBrk="0" fontAlgn="base" hangingPunct="0">
              <a:spcBef>
                <a:spcPts val="0"/>
              </a:spcBef>
              <a:spcAft>
                <a:spcPct val="0"/>
              </a:spcAft>
              <a:buNone/>
              <a:defRPr sz="2200">
                <a:solidFill>
                  <a:schemeClr val="tx1"/>
                </a:solidFill>
                <a:latin typeface="+mn-lt"/>
                <a:ea typeface="+mn-ea"/>
                <a:cs typeface="+mn-cs"/>
              </a:defRPr>
            </a:lvl1pPr>
            <a:lvl2pPr marL="0" indent="0" algn="l" rtl="0" eaLnBrk="0" fontAlgn="base" hangingPunct="0">
              <a:spcBef>
                <a:spcPts val="0"/>
              </a:spcBef>
              <a:spcAft>
                <a:spcPct val="0"/>
              </a:spcAft>
              <a:buNone/>
              <a:defRPr sz="2800">
                <a:solidFill>
                  <a:schemeClr val="tx1"/>
                </a:solidFill>
                <a:latin typeface="+mn-lt"/>
              </a:defRPr>
            </a:lvl2pPr>
            <a:lvl3pPr marL="0" indent="0" algn="l" rtl="0" eaLnBrk="0" fontAlgn="base" hangingPunct="0">
              <a:spcBef>
                <a:spcPts val="0"/>
              </a:spcBef>
              <a:spcAft>
                <a:spcPct val="0"/>
              </a:spcAft>
              <a:buNone/>
              <a:defRPr sz="2400">
                <a:solidFill>
                  <a:schemeClr val="tx1"/>
                </a:solidFill>
                <a:latin typeface="+mn-lt"/>
              </a:defRPr>
            </a:lvl3pPr>
            <a:lvl4pPr marL="0" indent="0" algn="l" rtl="0" eaLnBrk="0" fontAlgn="base" hangingPunct="0">
              <a:spcBef>
                <a:spcPts val="0"/>
              </a:spcBef>
              <a:spcAft>
                <a:spcPct val="0"/>
              </a:spcAft>
              <a:buNone/>
              <a:defRPr sz="2000">
                <a:solidFill>
                  <a:schemeClr val="tx1"/>
                </a:solidFill>
                <a:latin typeface="+mn-lt"/>
              </a:defRPr>
            </a:lvl4pPr>
            <a:lvl5pPr marL="0" indent="0" algn="l" rtl="0" eaLnBrk="0" fontAlgn="base" hangingPunct="0">
              <a:spcBef>
                <a:spcPts val="0"/>
              </a:spcBef>
              <a:spcAft>
                <a:spcPct val="0"/>
              </a:spcAft>
              <a:buNone/>
              <a:defRPr sz="2000">
                <a:solidFill>
                  <a:schemeClr val="tx1"/>
                </a:solidFill>
                <a:latin typeface="+mn-lt"/>
              </a:defRPr>
            </a:lvl5pPr>
            <a:lvl6pPr marL="0" indent="0" algn="l" rtl="0" fontAlgn="base">
              <a:spcBef>
                <a:spcPts val="0"/>
              </a:spcBef>
              <a:spcAft>
                <a:spcPct val="0"/>
              </a:spcAft>
              <a:buNone/>
              <a:defRPr sz="2000">
                <a:solidFill>
                  <a:schemeClr val="tx1"/>
                </a:solidFill>
                <a:latin typeface="+mn-lt"/>
              </a:defRPr>
            </a:lvl6pPr>
            <a:lvl7pPr marL="0" indent="0" algn="l" rtl="0" fontAlgn="base">
              <a:spcBef>
                <a:spcPts val="0"/>
              </a:spcBef>
              <a:spcAft>
                <a:spcPct val="0"/>
              </a:spcAft>
              <a:buNone/>
              <a:defRPr sz="2000">
                <a:solidFill>
                  <a:schemeClr val="tx1"/>
                </a:solidFill>
                <a:latin typeface="+mn-lt"/>
              </a:defRPr>
            </a:lvl7pPr>
            <a:lvl8pPr marL="0" indent="0" algn="l" rtl="0" fontAlgn="base">
              <a:spcBef>
                <a:spcPts val="0"/>
              </a:spcBef>
              <a:spcAft>
                <a:spcPct val="0"/>
              </a:spcAft>
              <a:buNone/>
              <a:defRPr sz="2000">
                <a:solidFill>
                  <a:schemeClr val="tx1"/>
                </a:solidFill>
                <a:latin typeface="+mn-lt"/>
              </a:defRPr>
            </a:lvl8pPr>
            <a:lvl9pPr marL="0" indent="0" algn="l" rtl="0" fontAlgn="base">
              <a:spcBef>
                <a:spcPts val="0"/>
              </a:spcBef>
              <a:spcAft>
                <a:spcPct val="0"/>
              </a:spcAft>
              <a:buNone/>
              <a:defRPr sz="2000">
                <a:solidFill>
                  <a:schemeClr val="tx1"/>
                </a:solidFill>
                <a:latin typeface="+mn-lt"/>
              </a:defRPr>
            </a:lvl9pPr>
          </a:lstStyle>
          <a:p>
            <a:pPr algn="ctr">
              <a:defRPr/>
            </a:pPr>
            <a:r>
              <a:rPr lang="en-US" sz="4000" b="1" i="1" kern="0" dirty="0">
                <a:solidFill>
                  <a:srgbClr val="FF0000"/>
                </a:solidFill>
              </a:rPr>
              <a:t>Monopoly, </a:t>
            </a:r>
          </a:p>
          <a:p>
            <a:pPr algn="ctr">
              <a:defRPr/>
            </a:pPr>
            <a:r>
              <a:rPr lang="en-US" sz="4000" b="1" i="1" kern="0" dirty="0">
                <a:solidFill>
                  <a:srgbClr val="FF0000"/>
                </a:solidFill>
              </a:rPr>
              <a:t>Monopolistic Competition,</a:t>
            </a:r>
          </a:p>
          <a:p>
            <a:pPr algn="ctr">
              <a:defRPr/>
            </a:pPr>
            <a:r>
              <a:rPr lang="en-US" sz="4000" b="1" i="1" kern="0" dirty="0">
                <a:solidFill>
                  <a:srgbClr val="FF0000"/>
                </a:solidFill>
              </a:rPr>
              <a:t>Oligopoly </a:t>
            </a:r>
          </a:p>
          <a:p>
            <a:pPr algn="ctr">
              <a:defRPr/>
            </a:pPr>
            <a:r>
              <a:rPr lang="en-US" sz="4000" b="1" i="1" kern="0" dirty="0">
                <a:solidFill>
                  <a:srgbClr val="FF0000"/>
                </a:solidFill>
              </a:rPr>
              <a:t>&amp; Pricing Strategy</a:t>
            </a:r>
          </a:p>
        </p:txBody>
      </p:sp>
    </p:spTree>
    <p:extLst>
      <p:ext uri="{BB962C8B-B14F-4D97-AF65-F5344CB8AC3E}">
        <p14:creationId xmlns:p14="http://schemas.microsoft.com/office/powerpoint/2010/main" val="456077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nchor="t"/>
          <a:lstStyle/>
          <a:p>
            <a:r>
              <a:rPr lang="en-US" altLang="en-US"/>
              <a:t>The Defense of Advertising</a:t>
            </a:r>
          </a:p>
        </p:txBody>
      </p:sp>
      <p:sp>
        <p:nvSpPr>
          <p:cNvPr id="77827" name="Content Placeholder 2"/>
          <p:cNvSpPr>
            <a:spLocks noGrp="1"/>
          </p:cNvSpPr>
          <p:nvPr>
            <p:ph idx="4294967295"/>
          </p:nvPr>
        </p:nvSpPr>
        <p:spPr>
          <a:xfrm>
            <a:off x="277813" y="1295400"/>
            <a:ext cx="8588375" cy="5257800"/>
          </a:xfrm>
        </p:spPr>
        <p:txBody>
          <a:bodyPr/>
          <a:lstStyle/>
          <a:p>
            <a:r>
              <a:rPr lang="en-US" altLang="en-US" dirty="0"/>
              <a:t>The defense of advertising</a:t>
            </a:r>
          </a:p>
          <a:p>
            <a:pPr lvl="1"/>
            <a:r>
              <a:rPr lang="en-US" altLang="en-US" sz="3400" dirty="0"/>
              <a:t>It provides useful information to buyers</a:t>
            </a:r>
          </a:p>
          <a:p>
            <a:pPr lvl="1"/>
            <a:r>
              <a:rPr lang="en-US" altLang="en-US" sz="3400" dirty="0"/>
              <a:t>Informed buyers can more easily find and exploit price differences</a:t>
            </a:r>
          </a:p>
          <a:p>
            <a:pPr lvl="1"/>
            <a:r>
              <a:rPr lang="en-US" altLang="en-US" sz="3400" dirty="0"/>
              <a:t>Advertising promotes competition and reduces market power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nchor="t"/>
          <a:lstStyle/>
          <a:p>
            <a:r>
              <a:rPr lang="en-US" altLang="en-US"/>
              <a:t>Public Policy Toward Monopolies</a:t>
            </a:r>
          </a:p>
        </p:txBody>
      </p:sp>
      <p:sp>
        <p:nvSpPr>
          <p:cNvPr id="78851" name="Content Placeholder 2"/>
          <p:cNvSpPr>
            <a:spLocks noGrp="1"/>
          </p:cNvSpPr>
          <p:nvPr>
            <p:ph idx="4294967295"/>
          </p:nvPr>
        </p:nvSpPr>
        <p:spPr>
          <a:xfrm>
            <a:off x="152400" y="1295399"/>
            <a:ext cx="8839200" cy="5153025"/>
          </a:xfrm>
        </p:spPr>
        <p:txBody>
          <a:bodyPr/>
          <a:lstStyle/>
          <a:p>
            <a:pPr marL="0" indent="0">
              <a:buFontTx/>
              <a:buNone/>
            </a:pPr>
            <a:r>
              <a:rPr lang="en-US" altLang="en-US" dirty="0"/>
              <a:t>Increasing competition with antitrust laws and regulations</a:t>
            </a:r>
          </a:p>
          <a:p>
            <a:pPr lvl="1"/>
            <a:r>
              <a:rPr lang="en-US" altLang="en-US" dirty="0"/>
              <a:t>Sherman Antitrust Act, 1890</a:t>
            </a:r>
          </a:p>
          <a:p>
            <a:pPr lvl="1"/>
            <a:r>
              <a:rPr lang="en-US" altLang="en-US" dirty="0"/>
              <a:t>Prevent mergers</a:t>
            </a:r>
          </a:p>
          <a:p>
            <a:pPr lvl="1"/>
            <a:r>
              <a:rPr lang="en-US" altLang="en-US" dirty="0"/>
              <a:t>Break up companies</a:t>
            </a:r>
          </a:p>
          <a:p>
            <a:pPr lvl="1"/>
            <a:r>
              <a:rPr lang="en-US" altLang="en-US" dirty="0"/>
              <a:t>Prevent companies from coordinating their activities to make markets more competitive</a:t>
            </a:r>
          </a:p>
        </p:txBody>
      </p:sp>
      <p:sp>
        <p:nvSpPr>
          <p:cNvPr id="90116" name="Slide Number Placeholder 1"/>
          <p:cNvSpPr>
            <a:spLocks noGrp="1"/>
          </p:cNvSpPr>
          <p:nvPr>
            <p:ph type="sldNum" sz="quarter" idx="13"/>
          </p:nvPr>
        </p:nvSpPr>
        <p:spPr>
          <a:xfrm>
            <a:off x="8618538" y="6423025"/>
            <a:ext cx="520700" cy="3794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Aft>
                <a:spcPct val="0"/>
              </a:spcAft>
              <a:defRPr/>
            </a:pPr>
            <a:fld id="{C93EC570-F3FB-4D47-8109-479240706882}" type="slidenum">
              <a:rPr lang="en-US" altLang="en-US" smtClean="0">
                <a:solidFill>
                  <a:srgbClr val="002060"/>
                </a:solidFill>
              </a:rPr>
              <a:pPr fontAlgn="base">
                <a:spcAft>
                  <a:spcPct val="0"/>
                </a:spcAft>
                <a:defRPr/>
              </a:pPr>
              <a:t>31</a:t>
            </a:fld>
            <a:endParaRPr lang="en-US" altLang="en-US">
              <a:solidFill>
                <a:srgbClr val="002060"/>
              </a:solidFill>
            </a:endParaRPr>
          </a:p>
        </p:txBody>
      </p:sp>
      <p:sp>
        <p:nvSpPr>
          <p:cNvPr id="78853" name="Footer Placeholder 4"/>
          <p:cNvSpPr>
            <a:spLocks noGrp="1"/>
          </p:cNvSpPr>
          <p:nvPr>
            <p:ph type="ftr" sz="quarter" idx="14"/>
          </p:nvPr>
        </p:nvSpPr>
        <p:spPr bwMode="auto">
          <a:xfrm>
            <a:off x="0" y="6359525"/>
            <a:ext cx="8605838" cy="498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alt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nchor="t"/>
          <a:lstStyle/>
          <a:p>
            <a:r>
              <a:rPr lang="en-US" altLang="en-US"/>
              <a:t>Public Policy Toward Monopolies</a:t>
            </a:r>
          </a:p>
        </p:txBody>
      </p:sp>
      <p:sp>
        <p:nvSpPr>
          <p:cNvPr id="79875" name="Content Placeholder 2"/>
          <p:cNvSpPr>
            <a:spLocks noGrp="1"/>
          </p:cNvSpPr>
          <p:nvPr>
            <p:ph idx="4294967295"/>
          </p:nvPr>
        </p:nvSpPr>
        <p:spPr>
          <a:xfrm>
            <a:off x="277813" y="1219199"/>
            <a:ext cx="8588375" cy="5229225"/>
          </a:xfrm>
        </p:spPr>
        <p:txBody>
          <a:bodyPr/>
          <a:lstStyle/>
          <a:p>
            <a:pPr marL="0" indent="0">
              <a:buFontTx/>
              <a:buNone/>
            </a:pPr>
            <a:r>
              <a:rPr lang="en-US" altLang="en-US" dirty="0"/>
              <a:t>Do nothing </a:t>
            </a:r>
          </a:p>
          <a:p>
            <a:pPr lvl="1"/>
            <a:r>
              <a:rPr lang="en-US" altLang="en-US" dirty="0"/>
              <a:t>Some economists argue that it is better for the government to do nothing as the determination of monopoly impact and the solution requires judgments about politics as well as economics, which is difficult</a:t>
            </a:r>
          </a:p>
          <a:p>
            <a:pPr lvl="1"/>
            <a:r>
              <a:rPr lang="en-US" altLang="en-US" dirty="0"/>
              <a:t>Furthermore, there are advantage to the home country to have monopolies operating internationally</a:t>
            </a:r>
          </a:p>
        </p:txBody>
      </p:sp>
      <p:sp>
        <p:nvSpPr>
          <p:cNvPr id="91140" name="Slide Number Placeholder 1"/>
          <p:cNvSpPr>
            <a:spLocks noGrp="1"/>
          </p:cNvSpPr>
          <p:nvPr>
            <p:ph type="sldNum" sz="quarter" idx="13"/>
          </p:nvPr>
        </p:nvSpPr>
        <p:spPr>
          <a:xfrm>
            <a:off x="8618538" y="6423025"/>
            <a:ext cx="520700" cy="3794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Aft>
                <a:spcPct val="0"/>
              </a:spcAft>
              <a:defRPr/>
            </a:pPr>
            <a:fld id="{434FE8F0-3026-4B34-A443-1C59FB9A08F4}" type="slidenum">
              <a:rPr lang="en-US" altLang="en-US" smtClean="0">
                <a:solidFill>
                  <a:srgbClr val="002060"/>
                </a:solidFill>
              </a:rPr>
              <a:pPr fontAlgn="base">
                <a:spcAft>
                  <a:spcPct val="0"/>
                </a:spcAft>
                <a:defRPr/>
              </a:pPr>
              <a:t>32</a:t>
            </a:fld>
            <a:endParaRPr lang="en-US" altLang="en-US">
              <a:solidFill>
                <a:srgbClr val="002060"/>
              </a:solidFill>
            </a:endParaRPr>
          </a:p>
        </p:txBody>
      </p:sp>
      <p:sp>
        <p:nvSpPr>
          <p:cNvPr id="79877" name="Footer Placeholder 4"/>
          <p:cNvSpPr>
            <a:spLocks noGrp="1"/>
          </p:cNvSpPr>
          <p:nvPr>
            <p:ph type="ftr" sz="quarter" idx="14"/>
          </p:nvPr>
        </p:nvSpPr>
        <p:spPr bwMode="auto">
          <a:xfrm>
            <a:off x="0" y="6359525"/>
            <a:ext cx="8605838" cy="498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alt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altLang="en-US"/>
              <a:t>ASK THE EXPERTS</a:t>
            </a:r>
          </a:p>
        </p:txBody>
      </p:sp>
      <p:sp>
        <p:nvSpPr>
          <p:cNvPr id="92163" name="Slide Number Placeholder 2"/>
          <p:cNvSpPr>
            <a:spLocks noGrp="1"/>
          </p:cNvSpPr>
          <p:nvPr>
            <p:ph type="sldNum" sz="quarter" idx="1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defRPr/>
            </a:pPr>
            <a:fld id="{5714C864-DAB9-44EA-B06C-F309736DC898}" type="slidenum">
              <a:rPr lang="en-US" smtClean="0">
                <a:solidFill>
                  <a:srgbClr val="002060"/>
                </a:solidFill>
              </a:rPr>
              <a:pPr>
                <a:defRPr/>
              </a:pPr>
              <a:t>33</a:t>
            </a:fld>
            <a:endParaRPr lang="en-US">
              <a:solidFill>
                <a:srgbClr val="002060"/>
              </a:solidFill>
            </a:endParaRPr>
          </a:p>
        </p:txBody>
      </p:sp>
      <p:sp>
        <p:nvSpPr>
          <p:cNvPr id="80900" name="Footer Placeholder 3"/>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80901" name="Text Placeholder 4"/>
          <p:cNvSpPr>
            <a:spLocks noGrp="1"/>
          </p:cNvSpPr>
          <p:nvPr>
            <p:ph type="body" sz="quarter" idx="12"/>
          </p:nvPr>
        </p:nvSpPr>
        <p:spPr/>
        <p:txBody>
          <a:bodyPr/>
          <a:lstStyle/>
          <a:p>
            <a:r>
              <a:rPr lang="en-US" altLang="en-US"/>
              <a:t>Airline Mergers</a:t>
            </a:r>
          </a:p>
        </p:txBody>
      </p:sp>
      <p:sp>
        <p:nvSpPr>
          <p:cNvPr id="6" name="Text Placeholder 5"/>
          <p:cNvSpPr>
            <a:spLocks noGrp="1"/>
          </p:cNvSpPr>
          <p:nvPr>
            <p:ph type="body" sz="quarter" idx="14"/>
          </p:nvPr>
        </p:nvSpPr>
        <p:spPr/>
        <p:txBody>
          <a:bodyPr/>
          <a:lstStyle/>
          <a:p>
            <a:pPr>
              <a:defRPr/>
            </a:pPr>
            <a:r>
              <a:rPr lang="en-US" dirty="0"/>
              <a:t>“If regulators had not approved mergers in the past decade between major networked airlines, travelers would be better off today.”</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225" y="3429000"/>
            <a:ext cx="554355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left)">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Placeholder 2"/>
          <p:cNvSpPr>
            <a:spLocks noGrp="1"/>
          </p:cNvSpPr>
          <p:nvPr>
            <p:ph type="body" sz="quarter" idx="12"/>
          </p:nvPr>
        </p:nvSpPr>
        <p:spPr>
          <a:xfrm>
            <a:off x="762000" y="2209800"/>
            <a:ext cx="7467600" cy="4292600"/>
          </a:xfrm>
        </p:spPr>
        <p:txBody>
          <a:bodyPr/>
          <a:lstStyle/>
          <a:p>
            <a:pPr algn="ctr">
              <a:spcBef>
                <a:spcPct val="0"/>
              </a:spcBef>
              <a:buFontTx/>
              <a:buNone/>
            </a:pPr>
            <a:r>
              <a:rPr lang="en-US" altLang="en-US" sz="6000" b="1" i="1">
                <a:solidFill>
                  <a:srgbClr val="FF0000"/>
                </a:solidFill>
              </a:rPr>
              <a:t>Part IV:</a:t>
            </a:r>
          </a:p>
          <a:p>
            <a:pPr algn="ctr">
              <a:spcBef>
                <a:spcPct val="0"/>
              </a:spcBef>
              <a:buFontTx/>
              <a:buNone/>
            </a:pPr>
            <a:r>
              <a:rPr lang="en-US" altLang="en-US" sz="6000" b="1" i="1">
                <a:solidFill>
                  <a:srgbClr val="FF0000"/>
                </a:solidFill>
              </a:rPr>
              <a:t>Game </a:t>
            </a:r>
            <a:r>
              <a:rPr lang="en-US" altLang="en-US" sz="6000" b="1" i="1" dirty="0">
                <a:solidFill>
                  <a:srgbClr val="FF0000"/>
                </a:solidFill>
              </a:rPr>
              <a:t>Theory</a:t>
            </a:r>
            <a:endParaRPr lang="en-US" altLang="en-US" sz="7200" b="1" dirty="0">
              <a:solidFill>
                <a:srgbClr val="FF0000"/>
              </a:solidFill>
            </a:endParaRPr>
          </a:p>
        </p:txBody>
      </p:sp>
      <p:sp>
        <p:nvSpPr>
          <p:cNvPr id="73731" name="Slide Number Placeholder 3"/>
          <p:cNvSpPr>
            <a:spLocks noGrp="1"/>
          </p:cNvSpPr>
          <p:nvPr>
            <p:ph type="sldNum" sz="quarter" idx="13"/>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Aft>
                <a:spcPct val="0"/>
              </a:spcAft>
              <a:defRPr/>
            </a:pPr>
            <a:fld id="{FA99CDD0-E789-4CE2-8295-47156F4F6159}" type="slidenum">
              <a:rPr lang="en-US" smtClean="0">
                <a:solidFill>
                  <a:srgbClr val="002060"/>
                </a:solidFill>
              </a:rPr>
              <a:pPr fontAlgn="base">
                <a:spcAft>
                  <a:spcPct val="0"/>
                </a:spcAft>
                <a:defRPr/>
              </a:pPr>
              <a:t>34</a:t>
            </a:fld>
            <a:endParaRPr lang="en-US">
              <a:solidFill>
                <a:srgbClr val="002060"/>
              </a:solidFill>
            </a:endParaRPr>
          </a:p>
        </p:txBody>
      </p:sp>
    </p:spTree>
    <p:extLst>
      <p:ext uri="{BB962C8B-B14F-4D97-AF65-F5344CB8AC3E}">
        <p14:creationId xmlns:p14="http://schemas.microsoft.com/office/powerpoint/2010/main" val="28881978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8899" name="Rectangle 3"/>
          <p:cNvSpPr>
            <a:spLocks noGrp="1" noChangeArrowheads="1"/>
          </p:cNvSpPr>
          <p:nvPr>
            <p:ph idx="1"/>
          </p:nvPr>
        </p:nvSpPr>
        <p:spPr>
          <a:xfrm>
            <a:off x="152400" y="1295400"/>
            <a:ext cx="8991600" cy="4797425"/>
          </a:xfrm>
        </p:spPr>
        <p:txBody>
          <a:bodyPr/>
          <a:lstStyle/>
          <a:p>
            <a:pPr marL="0" lvl="1" indent="0" eaLnBrk="1" hangingPunct="1">
              <a:buNone/>
              <a:defRPr/>
            </a:pPr>
            <a:r>
              <a:rPr sz="2800" b="1" dirty="0">
                <a:solidFill>
                  <a:srgbClr val="1A71B7"/>
                </a:solidFill>
              </a:rPr>
              <a:t>What </a:t>
            </a:r>
            <a:r>
              <a:rPr lang="en-CA" sz="2800" b="1" dirty="0">
                <a:solidFill>
                  <a:srgbClr val="1A71B7"/>
                </a:solidFill>
              </a:rPr>
              <a:t>Is</a:t>
            </a:r>
            <a:r>
              <a:rPr sz="2800" b="1" dirty="0">
                <a:solidFill>
                  <a:srgbClr val="1A71B7"/>
                </a:solidFill>
              </a:rPr>
              <a:t> a Game?</a:t>
            </a:r>
          </a:p>
          <a:p>
            <a:pPr marL="107950" lvl="1" eaLnBrk="1" hangingPunct="1">
              <a:defRPr/>
            </a:pPr>
            <a:r>
              <a:rPr sz="2800" b="1" dirty="0"/>
              <a:t>Game theory</a:t>
            </a:r>
            <a:r>
              <a:rPr sz="2800" dirty="0"/>
              <a:t> stud</a:t>
            </a:r>
            <a:r>
              <a:rPr lang="en-US" sz="2800" dirty="0"/>
              <a:t>ies</a:t>
            </a:r>
            <a:r>
              <a:rPr sz="2800" dirty="0"/>
              <a:t> strategic behavior, tak</a:t>
            </a:r>
            <a:r>
              <a:rPr lang="en-US" sz="2800" dirty="0"/>
              <a:t>ing</a:t>
            </a:r>
            <a:r>
              <a:rPr sz="2800" dirty="0"/>
              <a:t> into account the expected behavior of others and the mutual </a:t>
            </a:r>
            <a:r>
              <a:rPr lang="en-US" sz="2800" dirty="0"/>
              <a:t>interdependence to derive the optimal solution</a:t>
            </a:r>
            <a:r>
              <a:rPr sz="2800" dirty="0"/>
              <a:t>. </a:t>
            </a:r>
          </a:p>
          <a:p>
            <a:pPr marL="107950" lvl="1" eaLnBrk="1" hangingPunct="1">
              <a:defRPr/>
            </a:pPr>
            <a:r>
              <a:rPr sz="2800" dirty="0"/>
              <a:t>All games have four common features:</a:t>
            </a:r>
          </a:p>
          <a:p>
            <a:pPr marL="107950" lvl="1" indent="288000" eaLnBrk="1" hangingPunct="1">
              <a:buClr>
                <a:schemeClr val="tx1"/>
              </a:buClr>
              <a:buSzPct val="120000"/>
              <a:buFont typeface="Wingdings" panose="05000000000000000000" pitchFamily="2" charset="2"/>
              <a:buChar char="§"/>
              <a:defRPr/>
            </a:pPr>
            <a:r>
              <a:rPr lang="en-US" sz="2800" dirty="0"/>
              <a:t>Players</a:t>
            </a:r>
          </a:p>
          <a:p>
            <a:pPr marL="107950" lvl="1" indent="288000" eaLnBrk="1" hangingPunct="1">
              <a:buClr>
                <a:schemeClr val="tx1"/>
              </a:buClr>
              <a:buSzPct val="120000"/>
              <a:buFont typeface="Wingdings" panose="05000000000000000000" pitchFamily="2" charset="2"/>
              <a:buChar char="§"/>
              <a:defRPr/>
            </a:pPr>
            <a:r>
              <a:rPr sz="2800" dirty="0"/>
              <a:t>Rules </a:t>
            </a:r>
          </a:p>
          <a:p>
            <a:pPr marL="107950" lvl="1" indent="288000" eaLnBrk="1" hangingPunct="1">
              <a:buClr>
                <a:schemeClr val="tx1"/>
              </a:buClr>
              <a:buSzPct val="120000"/>
              <a:buFont typeface="Wingdings" panose="05000000000000000000" pitchFamily="2" charset="2"/>
              <a:buChar char="§"/>
              <a:defRPr/>
            </a:pPr>
            <a:r>
              <a:rPr sz="2800" dirty="0"/>
              <a:t>Strategies </a:t>
            </a:r>
          </a:p>
          <a:p>
            <a:pPr marL="107950" lvl="1" indent="288000" eaLnBrk="1" hangingPunct="1">
              <a:buClr>
                <a:schemeClr val="tx1"/>
              </a:buClr>
              <a:buSzPct val="120000"/>
              <a:buFont typeface="Wingdings" panose="05000000000000000000" pitchFamily="2" charset="2"/>
              <a:buChar char="§"/>
              <a:defRPr/>
            </a:pPr>
            <a:r>
              <a:rPr sz="2800" dirty="0"/>
              <a:t>Payoffs</a:t>
            </a:r>
          </a:p>
          <a:p>
            <a:pPr marL="107950" lvl="1" indent="288000" eaLnBrk="1" hangingPunct="1">
              <a:buClr>
                <a:schemeClr val="tx1"/>
              </a:buClr>
              <a:buSzPct val="120000"/>
              <a:buFont typeface="Wingdings" panose="05000000000000000000" pitchFamily="2" charset="2"/>
              <a:buChar char="§"/>
              <a:defRPr/>
            </a:pPr>
            <a:r>
              <a:rPr sz="2800" dirty="0"/>
              <a:t>Outcome</a:t>
            </a:r>
          </a:p>
        </p:txBody>
      </p:sp>
      <p:sp>
        <p:nvSpPr>
          <p:cNvPr id="25602" name="Rectangle 2"/>
          <p:cNvSpPr>
            <a:spLocks noGrp="1" noChangeArrowheads="1"/>
          </p:cNvSpPr>
          <p:nvPr>
            <p:ph type="title"/>
          </p:nvPr>
        </p:nvSpPr>
        <p:spPr/>
        <p:txBody>
          <a:bodyPr/>
          <a:lstStyle/>
          <a:p>
            <a:pPr eaLnBrk="1" hangingPunct="1"/>
            <a:r>
              <a:rPr lang="en-US" altLang="en-US" dirty="0"/>
              <a:t>Oligopoly Games</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8899">
                                            <p:txEl>
                                              <p:pRg st="0" end="0"/>
                                            </p:txEl>
                                          </p:spTgt>
                                        </p:tgtEl>
                                        <p:attrNameLst>
                                          <p:attrName>style.visibility</p:attrName>
                                        </p:attrNameLst>
                                      </p:cBhvr>
                                      <p:to>
                                        <p:strVal val="visible"/>
                                      </p:to>
                                    </p:set>
                                    <p:animEffect transition="in" filter="wipe(left)">
                                      <p:cBhvr>
                                        <p:cTn id="7" dur="1000"/>
                                        <p:tgtEl>
                                          <p:spTgt spid="2088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8899">
                                            <p:txEl>
                                              <p:pRg st="1" end="1"/>
                                            </p:txEl>
                                          </p:spTgt>
                                        </p:tgtEl>
                                        <p:attrNameLst>
                                          <p:attrName>style.visibility</p:attrName>
                                        </p:attrNameLst>
                                      </p:cBhvr>
                                      <p:to>
                                        <p:strVal val="visible"/>
                                      </p:to>
                                    </p:set>
                                    <p:animEffect transition="in" filter="wipe(left)">
                                      <p:cBhvr>
                                        <p:cTn id="12" dur="1000"/>
                                        <p:tgtEl>
                                          <p:spTgt spid="2088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8899">
                                            <p:txEl>
                                              <p:pRg st="2" end="2"/>
                                            </p:txEl>
                                          </p:spTgt>
                                        </p:tgtEl>
                                        <p:attrNameLst>
                                          <p:attrName>style.visibility</p:attrName>
                                        </p:attrNameLst>
                                      </p:cBhvr>
                                      <p:to>
                                        <p:strVal val="visible"/>
                                      </p:to>
                                    </p:set>
                                    <p:animEffect transition="in" filter="wipe(left)">
                                      <p:cBhvr>
                                        <p:cTn id="17" dur="1000"/>
                                        <p:tgtEl>
                                          <p:spTgt spid="20889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8899">
                                            <p:txEl>
                                              <p:pRg st="3" end="3"/>
                                            </p:txEl>
                                          </p:spTgt>
                                        </p:tgtEl>
                                        <p:attrNameLst>
                                          <p:attrName>style.visibility</p:attrName>
                                        </p:attrNameLst>
                                      </p:cBhvr>
                                      <p:to>
                                        <p:strVal val="visible"/>
                                      </p:to>
                                    </p:set>
                                    <p:animEffect transition="in" filter="wipe(left)">
                                      <p:cBhvr>
                                        <p:cTn id="22" dur="1000"/>
                                        <p:tgtEl>
                                          <p:spTgt spid="20889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8899">
                                            <p:txEl>
                                              <p:pRg st="4" end="4"/>
                                            </p:txEl>
                                          </p:spTgt>
                                        </p:tgtEl>
                                        <p:attrNameLst>
                                          <p:attrName>style.visibility</p:attrName>
                                        </p:attrNameLst>
                                      </p:cBhvr>
                                      <p:to>
                                        <p:strVal val="visible"/>
                                      </p:to>
                                    </p:set>
                                    <p:animEffect transition="in" filter="wipe(left)">
                                      <p:cBhvr>
                                        <p:cTn id="27" dur="1000"/>
                                        <p:tgtEl>
                                          <p:spTgt spid="20889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8899">
                                            <p:txEl>
                                              <p:pRg st="5" end="5"/>
                                            </p:txEl>
                                          </p:spTgt>
                                        </p:tgtEl>
                                        <p:attrNameLst>
                                          <p:attrName>style.visibility</p:attrName>
                                        </p:attrNameLst>
                                      </p:cBhvr>
                                      <p:to>
                                        <p:strVal val="visible"/>
                                      </p:to>
                                    </p:set>
                                    <p:animEffect transition="in" filter="wipe(left)">
                                      <p:cBhvr>
                                        <p:cTn id="32" dur="1000"/>
                                        <p:tgtEl>
                                          <p:spTgt spid="20889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8899">
                                            <p:txEl>
                                              <p:pRg st="6" end="6"/>
                                            </p:txEl>
                                          </p:spTgt>
                                        </p:tgtEl>
                                        <p:attrNameLst>
                                          <p:attrName>style.visibility</p:attrName>
                                        </p:attrNameLst>
                                      </p:cBhvr>
                                      <p:to>
                                        <p:strVal val="visible"/>
                                      </p:to>
                                    </p:set>
                                    <p:animEffect transition="in" filter="wipe(left)">
                                      <p:cBhvr>
                                        <p:cTn id="37" dur="1000"/>
                                        <p:tgtEl>
                                          <p:spTgt spid="208899">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8899">
                                            <p:txEl>
                                              <p:pRg st="7" end="7"/>
                                            </p:txEl>
                                          </p:spTgt>
                                        </p:tgtEl>
                                        <p:attrNameLst>
                                          <p:attrName>style.visibility</p:attrName>
                                        </p:attrNameLst>
                                      </p:cBhvr>
                                      <p:to>
                                        <p:strVal val="visible"/>
                                      </p:to>
                                    </p:set>
                                    <p:animEffect transition="in" filter="wipe(left)">
                                      <p:cBhvr>
                                        <p:cTn id="42" dur="1000"/>
                                        <p:tgtEl>
                                          <p:spTgt spid="20889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9" grpId="0" build="p" bldLvl="3"/>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3"/>
          <p:cNvSpPr>
            <a:spLocks noGrp="1" noChangeArrowheads="1"/>
          </p:cNvSpPr>
          <p:nvPr>
            <p:ph idx="1"/>
          </p:nvPr>
        </p:nvSpPr>
        <p:spPr>
          <a:xfrm>
            <a:off x="304800" y="1295400"/>
            <a:ext cx="8458200" cy="4525963"/>
          </a:xfrm>
        </p:spPr>
        <p:txBody>
          <a:bodyPr/>
          <a:lstStyle/>
          <a:p>
            <a:pPr marL="0" lvl="1" indent="0" eaLnBrk="1" hangingPunct="1">
              <a:buNone/>
            </a:pPr>
            <a:r>
              <a:rPr sz="2800" b="1" dirty="0">
                <a:solidFill>
                  <a:srgbClr val="1A71B7"/>
                </a:solidFill>
              </a:rPr>
              <a:t>The Prisoners’ Dilemma</a:t>
            </a:r>
          </a:p>
          <a:p>
            <a:pPr marL="107950" lvl="1" eaLnBrk="1" hangingPunct="1"/>
            <a:r>
              <a:rPr sz="2800" dirty="0"/>
              <a:t>In the prisoners’ dilemma game, two prisoners</a:t>
            </a:r>
            <a:r>
              <a:rPr lang="en-US" sz="2800" dirty="0"/>
              <a:t>,  </a:t>
            </a:r>
            <a:r>
              <a:rPr sz="2800" dirty="0"/>
              <a:t>Art and Bob</a:t>
            </a:r>
            <a:r>
              <a:rPr lang="en-US" sz="2800" dirty="0"/>
              <a:t>,</a:t>
            </a:r>
            <a:r>
              <a:rPr sz="2800" dirty="0"/>
              <a:t> have been caught committing a crime.</a:t>
            </a:r>
            <a:endParaRPr sz="2800" b="1" dirty="0">
              <a:solidFill>
                <a:srgbClr val="FFC000"/>
              </a:solidFill>
            </a:endParaRPr>
          </a:p>
          <a:p>
            <a:pPr marL="0" lvl="1" indent="0" eaLnBrk="1" hangingPunct="1">
              <a:buNone/>
            </a:pPr>
            <a:r>
              <a:rPr sz="2800" b="1" dirty="0">
                <a:solidFill>
                  <a:srgbClr val="7030A0"/>
                </a:solidFill>
              </a:rPr>
              <a:t>Rules</a:t>
            </a:r>
          </a:p>
          <a:p>
            <a:pPr marL="107950" lvl="1" eaLnBrk="1" hangingPunct="1"/>
            <a:r>
              <a:rPr sz="2800" dirty="0"/>
              <a:t>The rules describe the setting of the game, the actions the players may take, and the consequences of those actions. </a:t>
            </a:r>
          </a:p>
          <a:p>
            <a:pPr marL="107950" lvl="1" eaLnBrk="1" hangingPunct="1"/>
            <a:r>
              <a:rPr sz="2800" dirty="0"/>
              <a:t>Each is held in a separate cell and </a:t>
            </a:r>
            <a:r>
              <a:rPr sz="2800" b="1" dirty="0">
                <a:solidFill>
                  <a:srgbClr val="FF0000"/>
                </a:solidFill>
              </a:rPr>
              <a:t>cannot communicate with the other</a:t>
            </a:r>
            <a:r>
              <a:rPr sz="2800" dirty="0"/>
              <a:t>. </a:t>
            </a:r>
          </a:p>
        </p:txBody>
      </p:sp>
      <p:sp>
        <p:nvSpPr>
          <p:cNvPr id="27650" name="Rectangle 5"/>
          <p:cNvSpPr>
            <a:spLocks noGrp="1" noChangeArrowheads="1"/>
          </p:cNvSpPr>
          <p:nvPr>
            <p:ph type="title"/>
          </p:nvPr>
        </p:nvSpPr>
        <p:spPr>
          <a:noFill/>
        </p:spPr>
        <p:txBody>
          <a:bodyPr/>
          <a:lstStyle/>
          <a:p>
            <a:pPr eaLnBrk="1" hangingPunct="1"/>
            <a:r>
              <a:rPr lang="en-US" altLang="en-US"/>
              <a:t>Oligopoly Games</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530">
                                            <p:txEl>
                                              <p:pRg st="1" end="1"/>
                                            </p:txEl>
                                          </p:spTgt>
                                        </p:tgtEl>
                                        <p:attrNameLst>
                                          <p:attrName>style.visibility</p:attrName>
                                        </p:attrNameLst>
                                      </p:cBhvr>
                                      <p:to>
                                        <p:strVal val="visible"/>
                                      </p:to>
                                    </p:set>
                                    <p:animEffect transition="in" filter="wipe(left)">
                                      <p:cBhvr>
                                        <p:cTn id="7" dur="1000"/>
                                        <p:tgtEl>
                                          <p:spTgt spid="22530">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530">
                                            <p:txEl>
                                              <p:pRg st="2" end="2"/>
                                            </p:txEl>
                                          </p:spTgt>
                                        </p:tgtEl>
                                        <p:attrNameLst>
                                          <p:attrName>style.visibility</p:attrName>
                                        </p:attrNameLst>
                                      </p:cBhvr>
                                      <p:to>
                                        <p:strVal val="visible"/>
                                      </p:to>
                                    </p:set>
                                    <p:animEffect transition="in" filter="wipe(left)">
                                      <p:cBhvr>
                                        <p:cTn id="12" dur="1000"/>
                                        <p:tgtEl>
                                          <p:spTgt spid="22530">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530">
                                            <p:txEl>
                                              <p:pRg st="3" end="3"/>
                                            </p:txEl>
                                          </p:spTgt>
                                        </p:tgtEl>
                                        <p:attrNameLst>
                                          <p:attrName>style.visibility</p:attrName>
                                        </p:attrNameLst>
                                      </p:cBhvr>
                                      <p:to>
                                        <p:strVal val="visible"/>
                                      </p:to>
                                    </p:set>
                                    <p:animEffect transition="in" filter="wipe(left)">
                                      <p:cBhvr>
                                        <p:cTn id="17" dur="1000"/>
                                        <p:tgtEl>
                                          <p:spTgt spid="22530">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530">
                                            <p:txEl>
                                              <p:pRg st="4" end="4"/>
                                            </p:txEl>
                                          </p:spTgt>
                                        </p:tgtEl>
                                        <p:attrNameLst>
                                          <p:attrName>style.visibility</p:attrName>
                                        </p:attrNameLst>
                                      </p:cBhvr>
                                      <p:to>
                                        <p:strVal val="visible"/>
                                      </p:to>
                                    </p:set>
                                    <p:animEffect transition="in" filter="wipe(left)">
                                      <p:cBhvr>
                                        <p:cTn id="22" dur="1000"/>
                                        <p:tgtEl>
                                          <p:spTgt spid="225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build="p" bldLvl="3"/>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3"/>
          <p:cNvSpPr>
            <a:spLocks noGrp="1" noChangeArrowheads="1"/>
          </p:cNvSpPr>
          <p:nvPr>
            <p:ph idx="1"/>
          </p:nvPr>
        </p:nvSpPr>
        <p:spPr>
          <a:xfrm>
            <a:off x="381000" y="1371600"/>
            <a:ext cx="8229600" cy="4525963"/>
          </a:xfrm>
        </p:spPr>
        <p:txBody>
          <a:bodyPr/>
          <a:lstStyle/>
          <a:p>
            <a:pPr marL="107950" lvl="1" eaLnBrk="1" hangingPunct="1"/>
            <a:r>
              <a:rPr sz="2800" dirty="0"/>
              <a:t>Each is told that both are suspected of committing a serious crime.</a:t>
            </a:r>
          </a:p>
          <a:p>
            <a:pPr marL="107950" lvl="1" eaLnBrk="1" hangingPunct="1"/>
            <a:r>
              <a:rPr sz="2800" dirty="0"/>
              <a:t>If one of them confesses, he will get a 1-year sentence for cooperating while his accomplice will get a </a:t>
            </a:r>
            <a:r>
              <a:rPr lang="en-US" sz="2800" dirty="0"/>
              <a:t>harsh </a:t>
            </a:r>
            <a:r>
              <a:rPr sz="2800" dirty="0"/>
              <a:t>10-year sentence</a:t>
            </a:r>
            <a:r>
              <a:rPr lang="en-US" sz="2800" dirty="0"/>
              <a:t> </a:t>
            </a:r>
            <a:r>
              <a:rPr sz="2800" dirty="0"/>
              <a:t>for</a:t>
            </a:r>
            <a:r>
              <a:rPr lang="en-US" sz="2800" dirty="0"/>
              <a:t> the</a:t>
            </a:r>
            <a:r>
              <a:rPr sz="2800" dirty="0"/>
              <a:t> crime.</a:t>
            </a:r>
          </a:p>
          <a:p>
            <a:pPr marL="107950" lvl="1" eaLnBrk="1" hangingPunct="1"/>
            <a:r>
              <a:rPr sz="2800" dirty="0"/>
              <a:t>If both confess, </a:t>
            </a:r>
            <a:r>
              <a:rPr lang="en-US" sz="2800" dirty="0"/>
              <a:t>they </a:t>
            </a:r>
            <a:r>
              <a:rPr sz="2800" dirty="0"/>
              <a:t>each receives a 3-year sentence.</a:t>
            </a:r>
          </a:p>
          <a:p>
            <a:pPr marL="107950" lvl="1" eaLnBrk="1" hangingPunct="1"/>
            <a:r>
              <a:rPr sz="2800" dirty="0"/>
              <a:t>If neither confesses, each receives a 2-year sentence only.</a:t>
            </a:r>
          </a:p>
        </p:txBody>
      </p:sp>
      <p:sp>
        <p:nvSpPr>
          <p:cNvPr id="29698" name="Rectangle 5"/>
          <p:cNvSpPr>
            <a:spLocks noGrp="1" noChangeArrowheads="1"/>
          </p:cNvSpPr>
          <p:nvPr>
            <p:ph type="title"/>
          </p:nvPr>
        </p:nvSpPr>
        <p:spPr>
          <a:noFill/>
        </p:spPr>
        <p:txBody>
          <a:bodyPr/>
          <a:lstStyle/>
          <a:p>
            <a:pPr eaLnBrk="1" hangingPunct="1"/>
            <a:r>
              <a:rPr lang="en-US" altLang="en-US"/>
              <a:t>Oligopoly Games</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554">
                                            <p:txEl>
                                              <p:pRg st="1" end="1"/>
                                            </p:txEl>
                                          </p:spTgt>
                                        </p:tgtEl>
                                        <p:attrNameLst>
                                          <p:attrName>style.visibility</p:attrName>
                                        </p:attrNameLst>
                                      </p:cBhvr>
                                      <p:to>
                                        <p:strVal val="visible"/>
                                      </p:to>
                                    </p:set>
                                    <p:animEffect transition="in" filter="wipe(left)">
                                      <p:cBhvr>
                                        <p:cTn id="7" dur="1000"/>
                                        <p:tgtEl>
                                          <p:spTgt spid="23554">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554">
                                            <p:txEl>
                                              <p:pRg st="2" end="2"/>
                                            </p:txEl>
                                          </p:spTgt>
                                        </p:tgtEl>
                                        <p:attrNameLst>
                                          <p:attrName>style.visibility</p:attrName>
                                        </p:attrNameLst>
                                      </p:cBhvr>
                                      <p:to>
                                        <p:strVal val="visible"/>
                                      </p:to>
                                    </p:set>
                                    <p:animEffect transition="in" filter="wipe(left)">
                                      <p:cBhvr>
                                        <p:cTn id="12" dur="1000"/>
                                        <p:tgtEl>
                                          <p:spTgt spid="23554">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554">
                                            <p:txEl>
                                              <p:pRg st="3" end="3"/>
                                            </p:txEl>
                                          </p:spTgt>
                                        </p:tgtEl>
                                        <p:attrNameLst>
                                          <p:attrName>style.visibility</p:attrName>
                                        </p:attrNameLst>
                                      </p:cBhvr>
                                      <p:to>
                                        <p:strVal val="visible"/>
                                      </p:to>
                                    </p:set>
                                    <p:animEffect transition="in" filter="wipe(left)">
                                      <p:cBhvr>
                                        <p:cTn id="17" dur="1000"/>
                                        <p:tgtEl>
                                          <p:spTgt spid="2355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build="p" bldLvl="3"/>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0339" name="Rectangle 3"/>
          <p:cNvSpPr>
            <a:spLocks noGrp="1" noChangeArrowheads="1"/>
          </p:cNvSpPr>
          <p:nvPr>
            <p:ph idx="1"/>
          </p:nvPr>
        </p:nvSpPr>
        <p:spPr/>
        <p:txBody>
          <a:bodyPr/>
          <a:lstStyle/>
          <a:p>
            <a:pPr marL="0" lvl="1" indent="0" eaLnBrk="1" hangingPunct="1">
              <a:buNone/>
              <a:defRPr/>
            </a:pPr>
            <a:r>
              <a:rPr sz="2800" b="1" dirty="0">
                <a:solidFill>
                  <a:srgbClr val="7030A0"/>
                </a:solidFill>
              </a:rPr>
              <a:t>Strategies</a:t>
            </a:r>
          </a:p>
          <a:p>
            <a:pPr marL="107950" lvl="1" eaLnBrk="1" hangingPunct="1">
              <a:defRPr/>
            </a:pPr>
            <a:r>
              <a:rPr sz="2800" b="1" dirty="0"/>
              <a:t>Strategies</a:t>
            </a:r>
            <a:r>
              <a:rPr sz="2800" dirty="0"/>
              <a:t> are all the possible actions of each player. </a:t>
            </a:r>
          </a:p>
          <a:p>
            <a:pPr marL="107950" lvl="1" eaLnBrk="1" hangingPunct="1">
              <a:defRPr/>
            </a:pPr>
            <a:r>
              <a:rPr sz="2800" dirty="0"/>
              <a:t>Art and Bob each have two possible actions:</a:t>
            </a:r>
          </a:p>
          <a:p>
            <a:pPr marL="457200" lvl="1" indent="284163" eaLnBrk="1" hangingPunct="1">
              <a:defRPr/>
            </a:pPr>
            <a:r>
              <a:rPr sz="2800" dirty="0"/>
              <a:t>Confess</a:t>
            </a:r>
            <a:r>
              <a:rPr lang="en-US" sz="2800" dirty="0"/>
              <a:t> and cooperate</a:t>
            </a:r>
            <a:r>
              <a:rPr sz="2800" dirty="0"/>
              <a:t>.</a:t>
            </a:r>
          </a:p>
          <a:p>
            <a:pPr marL="457200" lvl="1" indent="284163" eaLnBrk="1" hangingPunct="1">
              <a:defRPr/>
            </a:pPr>
            <a:r>
              <a:rPr sz="2800" dirty="0"/>
              <a:t>Deny </a:t>
            </a:r>
            <a:r>
              <a:rPr lang="en-US" sz="2800" dirty="0"/>
              <a:t>and do not cooperate</a:t>
            </a:r>
            <a:r>
              <a:rPr sz="2800" dirty="0"/>
              <a:t>.</a:t>
            </a:r>
          </a:p>
        </p:txBody>
      </p:sp>
      <p:sp>
        <p:nvSpPr>
          <p:cNvPr id="31746" name="Rectangle 5"/>
          <p:cNvSpPr>
            <a:spLocks noGrp="1" noChangeArrowheads="1"/>
          </p:cNvSpPr>
          <p:nvPr>
            <p:ph type="title"/>
          </p:nvPr>
        </p:nvSpPr>
        <p:spPr>
          <a:noFill/>
        </p:spPr>
        <p:txBody>
          <a:bodyPr/>
          <a:lstStyle/>
          <a:p>
            <a:pPr eaLnBrk="1" hangingPunct="1"/>
            <a:r>
              <a:rPr lang="en-US" altLang="en-US"/>
              <a:t>Oligopoly Games</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0339">
                                            <p:txEl>
                                              <p:pRg st="1" end="1"/>
                                            </p:txEl>
                                          </p:spTgt>
                                        </p:tgtEl>
                                        <p:attrNameLst>
                                          <p:attrName>style.visibility</p:attrName>
                                        </p:attrNameLst>
                                      </p:cBhvr>
                                      <p:to>
                                        <p:strVal val="visible"/>
                                      </p:to>
                                    </p:set>
                                    <p:animEffect transition="in" filter="wipe(left)">
                                      <p:cBhvr>
                                        <p:cTn id="7" dur="1000"/>
                                        <p:tgtEl>
                                          <p:spTgt spid="27033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0339">
                                            <p:txEl>
                                              <p:pRg st="2" end="2"/>
                                            </p:txEl>
                                          </p:spTgt>
                                        </p:tgtEl>
                                        <p:attrNameLst>
                                          <p:attrName>style.visibility</p:attrName>
                                        </p:attrNameLst>
                                      </p:cBhvr>
                                      <p:to>
                                        <p:strVal val="visible"/>
                                      </p:to>
                                    </p:set>
                                    <p:animEffect transition="in" filter="wipe(left)">
                                      <p:cBhvr>
                                        <p:cTn id="12" dur="1000"/>
                                        <p:tgtEl>
                                          <p:spTgt spid="27033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0339">
                                            <p:txEl>
                                              <p:pRg st="3" end="3"/>
                                            </p:txEl>
                                          </p:spTgt>
                                        </p:tgtEl>
                                        <p:attrNameLst>
                                          <p:attrName>style.visibility</p:attrName>
                                        </p:attrNameLst>
                                      </p:cBhvr>
                                      <p:to>
                                        <p:strVal val="visible"/>
                                      </p:to>
                                    </p:set>
                                    <p:animEffect transition="in" filter="wipe(left)">
                                      <p:cBhvr>
                                        <p:cTn id="17" dur="1000"/>
                                        <p:tgtEl>
                                          <p:spTgt spid="270339">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0339">
                                            <p:txEl>
                                              <p:pRg st="4" end="4"/>
                                            </p:txEl>
                                          </p:spTgt>
                                        </p:tgtEl>
                                        <p:attrNameLst>
                                          <p:attrName>style.visibility</p:attrName>
                                        </p:attrNameLst>
                                      </p:cBhvr>
                                      <p:to>
                                        <p:strVal val="visible"/>
                                      </p:to>
                                    </p:set>
                                    <p:animEffect transition="in" filter="wipe(left)">
                                      <p:cBhvr>
                                        <p:cTn id="22" dur="1000"/>
                                        <p:tgtEl>
                                          <p:spTgt spid="2703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9" grpId="0" build="p" bldLvl="3"/>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1363" name="Rectangle 3"/>
          <p:cNvSpPr>
            <a:spLocks noGrp="1" noChangeArrowheads="1"/>
          </p:cNvSpPr>
          <p:nvPr>
            <p:ph idx="1"/>
          </p:nvPr>
        </p:nvSpPr>
        <p:spPr>
          <a:xfrm>
            <a:off x="304800" y="1166018"/>
            <a:ext cx="8229600" cy="4525963"/>
          </a:xfrm>
        </p:spPr>
        <p:txBody>
          <a:bodyPr/>
          <a:lstStyle/>
          <a:p>
            <a:pPr marL="0" lvl="1" indent="0" eaLnBrk="1" hangingPunct="1">
              <a:buNone/>
            </a:pPr>
            <a:r>
              <a:rPr sz="2800" b="1" dirty="0">
                <a:solidFill>
                  <a:srgbClr val="7030A0"/>
                </a:solidFill>
              </a:rPr>
              <a:t>Payoffs</a:t>
            </a:r>
          </a:p>
          <a:p>
            <a:pPr marL="107950" lvl="1" eaLnBrk="1" hangingPunct="1"/>
            <a:r>
              <a:rPr sz="2800" dirty="0"/>
              <a:t>Each prisoner can work out what happens to him</a:t>
            </a:r>
            <a:r>
              <a:rPr lang="en-US" sz="2800" dirty="0"/>
              <a:t> </a:t>
            </a:r>
            <a:r>
              <a:rPr sz="2800" dirty="0"/>
              <a:t>in each of the four possible outcomes.</a:t>
            </a:r>
          </a:p>
          <a:p>
            <a:pPr marL="107950" lvl="1" eaLnBrk="1" hangingPunct="1"/>
            <a:r>
              <a:rPr sz="2800" dirty="0"/>
              <a:t>We </a:t>
            </a:r>
            <a:r>
              <a:rPr lang="en-US" sz="2800" dirty="0"/>
              <a:t>put </a:t>
            </a:r>
            <a:r>
              <a:rPr sz="2800" dirty="0"/>
              <a:t>these outcomes in a payoff matrix.</a:t>
            </a:r>
          </a:p>
          <a:p>
            <a:pPr marL="107950" lvl="1" eaLnBrk="1" hangingPunct="1"/>
            <a:r>
              <a:rPr sz="2800" dirty="0"/>
              <a:t>A </a:t>
            </a:r>
            <a:r>
              <a:rPr sz="2800" b="1" dirty="0"/>
              <a:t>payoff matrix</a:t>
            </a:r>
            <a:r>
              <a:rPr sz="2800" dirty="0"/>
              <a:t> is a table that shows the payoffs for every possible action by each player for every possible action by the other player.</a:t>
            </a:r>
          </a:p>
        </p:txBody>
      </p:sp>
      <p:sp>
        <p:nvSpPr>
          <p:cNvPr id="35842" name="Rectangle 5"/>
          <p:cNvSpPr>
            <a:spLocks noGrp="1" noChangeArrowheads="1"/>
          </p:cNvSpPr>
          <p:nvPr>
            <p:ph type="title"/>
          </p:nvPr>
        </p:nvSpPr>
        <p:spPr>
          <a:noFill/>
        </p:spPr>
        <p:txBody>
          <a:bodyPr/>
          <a:lstStyle/>
          <a:p>
            <a:pPr eaLnBrk="1" hangingPunct="1"/>
            <a:r>
              <a:rPr lang="en-US" altLang="en-US"/>
              <a:t>Oligopoly Games</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1363">
                                            <p:txEl>
                                              <p:pRg st="1" end="1"/>
                                            </p:txEl>
                                          </p:spTgt>
                                        </p:tgtEl>
                                        <p:attrNameLst>
                                          <p:attrName>style.visibility</p:attrName>
                                        </p:attrNameLst>
                                      </p:cBhvr>
                                      <p:to>
                                        <p:strVal val="visible"/>
                                      </p:to>
                                    </p:set>
                                    <p:animEffect transition="in" filter="wipe(left)">
                                      <p:cBhvr>
                                        <p:cTn id="7" dur="1000"/>
                                        <p:tgtEl>
                                          <p:spTgt spid="27136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1363">
                                            <p:txEl>
                                              <p:pRg st="2" end="2"/>
                                            </p:txEl>
                                          </p:spTgt>
                                        </p:tgtEl>
                                        <p:attrNameLst>
                                          <p:attrName>style.visibility</p:attrName>
                                        </p:attrNameLst>
                                      </p:cBhvr>
                                      <p:to>
                                        <p:strVal val="visible"/>
                                      </p:to>
                                    </p:set>
                                    <p:animEffect transition="in" filter="wipe(left)">
                                      <p:cBhvr>
                                        <p:cTn id="12" dur="1000"/>
                                        <p:tgtEl>
                                          <p:spTgt spid="27136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1363">
                                            <p:txEl>
                                              <p:pRg st="3" end="3"/>
                                            </p:txEl>
                                          </p:spTgt>
                                        </p:tgtEl>
                                        <p:attrNameLst>
                                          <p:attrName>style.visibility</p:attrName>
                                        </p:attrNameLst>
                                      </p:cBhvr>
                                      <p:to>
                                        <p:strVal val="visible"/>
                                      </p:to>
                                    </p:set>
                                    <p:animEffect transition="in" filter="wipe(left)">
                                      <p:cBhvr>
                                        <p:cTn id="17" dur="1000"/>
                                        <p:tgtEl>
                                          <p:spTgt spid="2713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3" grpId="0" build="p" bldLvl="3"/>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Placeholder 2"/>
          <p:cNvSpPr>
            <a:spLocks noGrp="1"/>
          </p:cNvSpPr>
          <p:nvPr>
            <p:ph type="body" sz="quarter" idx="12"/>
          </p:nvPr>
        </p:nvSpPr>
        <p:spPr>
          <a:xfrm>
            <a:off x="914400" y="1905000"/>
            <a:ext cx="7467600" cy="4826000"/>
          </a:xfrm>
        </p:spPr>
        <p:txBody>
          <a:bodyPr/>
          <a:lstStyle/>
          <a:p>
            <a:pPr algn="ctr">
              <a:spcBef>
                <a:spcPct val="0"/>
              </a:spcBef>
              <a:buFontTx/>
              <a:buNone/>
            </a:pPr>
            <a:r>
              <a:rPr lang="en-US" altLang="en-US" sz="6000" b="1" i="1">
                <a:solidFill>
                  <a:srgbClr val="FF0000"/>
                </a:solidFill>
              </a:rPr>
              <a:t>Part I: </a:t>
            </a:r>
          </a:p>
          <a:p>
            <a:pPr algn="ctr">
              <a:spcBef>
                <a:spcPct val="0"/>
              </a:spcBef>
              <a:buFontTx/>
              <a:buNone/>
            </a:pPr>
            <a:r>
              <a:rPr lang="en-US" altLang="en-US" sz="7200" b="1">
                <a:solidFill>
                  <a:srgbClr val="FF0000"/>
                </a:solidFill>
              </a:rPr>
              <a:t>MARKET DEFINITIONS</a:t>
            </a:r>
          </a:p>
        </p:txBody>
      </p:sp>
      <p:sp>
        <p:nvSpPr>
          <p:cNvPr id="54275" name="Slide Number Placeholder 3"/>
          <p:cNvSpPr>
            <a:spLocks noGrp="1"/>
          </p:cNvSpPr>
          <p:nvPr>
            <p:ph type="sldNum" sz="quarter" idx="13"/>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Aft>
                <a:spcPct val="0"/>
              </a:spcAft>
              <a:defRPr/>
            </a:pPr>
            <a:fld id="{8C3548FA-04D7-46EF-8B59-8A18496AE93E}" type="slidenum">
              <a:rPr lang="en-US" smtClean="0">
                <a:solidFill>
                  <a:srgbClr val="002060"/>
                </a:solidFill>
              </a:rPr>
              <a:pPr fontAlgn="base">
                <a:spcAft>
                  <a:spcPct val="0"/>
                </a:spcAft>
                <a:defRPr/>
              </a:pPr>
              <a:t>4</a:t>
            </a:fld>
            <a:endParaRPr lang="en-US">
              <a:solidFill>
                <a:srgbClr val="00206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7890" name="Picture 8" descr="Tab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462" y="1250999"/>
            <a:ext cx="6705075" cy="5302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11"/>
          <p:cNvSpPr>
            <a:spLocks noGrp="1" noChangeArrowheads="1"/>
          </p:cNvSpPr>
          <p:nvPr>
            <p:ph type="title"/>
          </p:nvPr>
        </p:nvSpPr>
        <p:spPr>
          <a:noFill/>
          <a:ln/>
        </p:spPr>
        <p:txBody>
          <a:bodyPr/>
          <a:lstStyle/>
          <a:p>
            <a:pPr eaLnBrk="1" hangingPunct="1"/>
            <a:r>
              <a:rPr lang="en-US" altLang="en-US"/>
              <a:t>Oligopoly Games</a:t>
            </a:r>
          </a:p>
        </p:txBody>
      </p:sp>
    </p:spTree>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3"/>
          <p:cNvSpPr>
            <a:spLocks noGrp="1" noChangeArrowheads="1"/>
          </p:cNvSpPr>
          <p:nvPr>
            <p:ph idx="1"/>
          </p:nvPr>
        </p:nvSpPr>
        <p:spPr>
          <a:xfrm>
            <a:off x="304800" y="1166018"/>
            <a:ext cx="8229600" cy="4525963"/>
          </a:xfrm>
        </p:spPr>
        <p:txBody>
          <a:bodyPr/>
          <a:lstStyle/>
          <a:p>
            <a:pPr marL="0" lvl="1" indent="0" eaLnBrk="1" hangingPunct="1">
              <a:buNone/>
            </a:pPr>
            <a:r>
              <a:rPr sz="2800" b="1" dirty="0">
                <a:solidFill>
                  <a:srgbClr val="7030A0"/>
                </a:solidFill>
              </a:rPr>
              <a:t>Outcome</a:t>
            </a:r>
          </a:p>
          <a:p>
            <a:pPr marL="107950" lvl="1" eaLnBrk="1" hangingPunct="1"/>
            <a:r>
              <a:rPr lang="en-US" sz="2800" dirty="0"/>
              <a:t>A</a:t>
            </a:r>
            <a:r>
              <a:rPr sz="2800" dirty="0"/>
              <a:t> player </a:t>
            </a:r>
            <a:r>
              <a:rPr lang="en-US" sz="2800" dirty="0"/>
              <a:t>will </a:t>
            </a:r>
            <a:r>
              <a:rPr sz="2800" dirty="0"/>
              <a:t>make a rational choice </a:t>
            </a:r>
            <a:r>
              <a:rPr lang="en-US" sz="2800" dirty="0"/>
              <a:t>and </a:t>
            </a:r>
            <a:r>
              <a:rPr sz="2800" dirty="0"/>
              <a:t>choose the action that is best for him, given any action taken by the other player.</a:t>
            </a:r>
            <a:endParaRPr lang="en-US" sz="2800" dirty="0"/>
          </a:p>
          <a:p>
            <a:pPr marL="0" lvl="1" indent="0" eaLnBrk="1" hangingPunct="1">
              <a:buNone/>
            </a:pPr>
            <a:r>
              <a:rPr lang="en-US" sz="2800" b="1" dirty="0">
                <a:solidFill>
                  <a:srgbClr val="7030A0"/>
                </a:solidFill>
              </a:rPr>
              <a:t>Finding the Nash Equilibrium</a:t>
            </a:r>
            <a:endParaRPr sz="2800" dirty="0"/>
          </a:p>
          <a:p>
            <a:pPr marL="107950" lvl="1" eaLnBrk="1" hangingPunct="1"/>
            <a:r>
              <a:rPr sz="2800" dirty="0"/>
              <a:t>If both players are rational and choose their actions in this way, the outcome is an equilibrium called a </a:t>
            </a:r>
            <a:r>
              <a:rPr sz="2800" b="1" dirty="0">
                <a:solidFill>
                  <a:srgbClr val="FF0000"/>
                </a:solidFill>
              </a:rPr>
              <a:t>Nash equilibrium</a:t>
            </a:r>
            <a:r>
              <a:rPr lang="en-US" sz="2800" dirty="0"/>
              <a:t>.</a:t>
            </a:r>
            <a:endParaRPr sz="2800" dirty="0"/>
          </a:p>
        </p:txBody>
      </p:sp>
      <p:sp>
        <p:nvSpPr>
          <p:cNvPr id="39938" name="Rectangle 5"/>
          <p:cNvSpPr>
            <a:spLocks noGrp="1" noChangeArrowheads="1"/>
          </p:cNvSpPr>
          <p:nvPr>
            <p:ph type="title"/>
          </p:nvPr>
        </p:nvSpPr>
        <p:spPr>
          <a:noFill/>
        </p:spPr>
        <p:txBody>
          <a:bodyPr/>
          <a:lstStyle/>
          <a:p>
            <a:pPr eaLnBrk="1" hangingPunct="1"/>
            <a:r>
              <a:rPr lang="en-US" altLang="en-US" dirty="0"/>
              <a:t>Oligopoly Games</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650">
                                            <p:txEl>
                                              <p:pRg st="1" end="1"/>
                                            </p:txEl>
                                          </p:spTgt>
                                        </p:tgtEl>
                                        <p:attrNameLst>
                                          <p:attrName>style.visibility</p:attrName>
                                        </p:attrNameLst>
                                      </p:cBhvr>
                                      <p:to>
                                        <p:strVal val="visible"/>
                                      </p:to>
                                    </p:set>
                                    <p:animEffect transition="in" filter="wipe(left)">
                                      <p:cBhvr>
                                        <p:cTn id="7" dur="1000"/>
                                        <p:tgtEl>
                                          <p:spTgt spid="2765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650">
                                            <p:txEl>
                                              <p:pRg st="2" end="2"/>
                                            </p:txEl>
                                          </p:spTgt>
                                        </p:tgtEl>
                                        <p:attrNameLst>
                                          <p:attrName>style.visibility</p:attrName>
                                        </p:attrNameLst>
                                      </p:cBhvr>
                                      <p:to>
                                        <p:strVal val="visible"/>
                                      </p:to>
                                    </p:set>
                                    <p:animEffect transition="in" filter="wipe(left)">
                                      <p:cBhvr>
                                        <p:cTn id="12" dur="1000"/>
                                        <p:tgtEl>
                                          <p:spTgt spid="27650">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650">
                                            <p:txEl>
                                              <p:pRg st="3" end="3"/>
                                            </p:txEl>
                                          </p:spTgt>
                                        </p:tgtEl>
                                        <p:attrNameLst>
                                          <p:attrName>style.visibility</p:attrName>
                                        </p:attrNameLst>
                                      </p:cBhvr>
                                      <p:to>
                                        <p:strVal val="visible"/>
                                      </p:to>
                                    </p:set>
                                    <p:animEffect transition="in" filter="wipe(left)">
                                      <p:cBhvr>
                                        <p:cTn id="17" dur="1000"/>
                                        <p:tgtEl>
                                          <p:spTgt spid="2765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build="p" bldLvl="3"/>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Picture 14" descr="Tab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534" y="1166018"/>
            <a:ext cx="6812541" cy="5387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ltLang="en-US" dirty="0"/>
              <a:t>Oligopoly Games</a:t>
            </a:r>
            <a:endParaRPr lang="en-CA" dirty="0"/>
          </a:p>
        </p:txBody>
      </p:sp>
      <p:sp>
        <p:nvSpPr>
          <p:cNvPr id="3" name="Content Placeholder 2"/>
          <p:cNvSpPr>
            <a:spLocks noGrp="1"/>
          </p:cNvSpPr>
          <p:nvPr>
            <p:ph idx="1"/>
          </p:nvPr>
        </p:nvSpPr>
        <p:spPr>
          <a:xfrm>
            <a:off x="304800" y="1166018"/>
            <a:ext cx="8229600" cy="4525963"/>
          </a:xfrm>
        </p:spPr>
        <p:txBody>
          <a:bodyPr/>
          <a:lstStyle/>
          <a:p>
            <a:pPr marL="0" indent="0">
              <a:buNone/>
            </a:pPr>
            <a:r>
              <a:rPr lang="en-CA" dirty="0"/>
              <a:t>      </a:t>
            </a:r>
            <a:r>
              <a:rPr lang="en-CA" b="0" dirty="0">
                <a:solidFill>
                  <a:schemeClr val="tx1"/>
                </a:solidFill>
              </a:rPr>
              <a:t>Equilibrium</a:t>
            </a:r>
          </a:p>
        </p:txBody>
      </p:sp>
    </p:spTree>
    <p:extLst>
      <p:ext uri="{BB962C8B-B14F-4D97-AF65-F5344CB8AC3E}">
        <p14:creationId xmlns:p14="http://schemas.microsoft.com/office/powerpoint/2010/main" val="2423483354"/>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1363" name="Rectangle 3"/>
          <p:cNvSpPr>
            <a:spLocks noGrp="1" noChangeArrowheads="1"/>
          </p:cNvSpPr>
          <p:nvPr>
            <p:ph idx="1"/>
          </p:nvPr>
        </p:nvSpPr>
        <p:spPr>
          <a:xfrm>
            <a:off x="381000" y="1166018"/>
            <a:ext cx="8610600" cy="4525963"/>
          </a:xfrm>
        </p:spPr>
        <p:txBody>
          <a:bodyPr/>
          <a:lstStyle/>
          <a:p>
            <a:pPr marL="0" lvl="1" indent="0" eaLnBrk="1" hangingPunct="1">
              <a:buNone/>
            </a:pPr>
            <a:r>
              <a:rPr sz="2800" b="1" dirty="0">
                <a:solidFill>
                  <a:srgbClr val="7030A0"/>
                </a:solidFill>
              </a:rPr>
              <a:t>The Dilemma</a:t>
            </a:r>
          </a:p>
          <a:p>
            <a:pPr marL="107950"/>
            <a:r>
              <a:rPr lang="en-AU" altLang="en-US" sz="2800" b="0" dirty="0">
                <a:solidFill>
                  <a:schemeClr val="tx1"/>
                </a:solidFill>
              </a:rPr>
              <a:t>The dilemma arises as each prisoner contemplates the consequences of his decision and puts himself in the place of his accomplice. </a:t>
            </a:r>
          </a:p>
          <a:p>
            <a:pPr marL="107950"/>
            <a:r>
              <a:rPr lang="en-AU" altLang="en-US" sz="2800" b="0" dirty="0">
                <a:solidFill>
                  <a:schemeClr val="tx1"/>
                </a:solidFill>
              </a:rPr>
              <a:t>Each knows that it would be best if both denied. </a:t>
            </a:r>
          </a:p>
          <a:p>
            <a:pPr marL="107950"/>
            <a:r>
              <a:rPr lang="en-AU" altLang="en-US" sz="2800" b="0" dirty="0">
                <a:solidFill>
                  <a:schemeClr val="tx1"/>
                </a:solidFill>
              </a:rPr>
              <a:t>But each also knows that if he denies it is in the best interest of the other to confess. </a:t>
            </a:r>
          </a:p>
          <a:p>
            <a:pPr marL="107950"/>
            <a:r>
              <a:rPr lang="en-AU" altLang="en-US" sz="2800" b="0" dirty="0">
                <a:solidFill>
                  <a:schemeClr val="tx1"/>
                </a:solidFill>
              </a:rPr>
              <a:t>The dilemma leads to the equilibrium of </a:t>
            </a:r>
            <a:r>
              <a:rPr lang="en-US" altLang="en-US" sz="2800" b="0" dirty="0">
                <a:solidFill>
                  <a:schemeClr val="tx1"/>
                </a:solidFill>
              </a:rPr>
              <a:t>the game.</a:t>
            </a:r>
            <a:r>
              <a:rPr lang="en-US" altLang="en-US" sz="2800" dirty="0">
                <a:solidFill>
                  <a:schemeClr val="tx1"/>
                </a:solidFill>
              </a:rPr>
              <a:t> </a:t>
            </a:r>
          </a:p>
        </p:txBody>
      </p:sp>
      <p:sp>
        <p:nvSpPr>
          <p:cNvPr id="52226" name="Rectangle 5"/>
          <p:cNvSpPr>
            <a:spLocks noGrp="1" noChangeArrowheads="1"/>
          </p:cNvSpPr>
          <p:nvPr>
            <p:ph type="title"/>
          </p:nvPr>
        </p:nvSpPr>
        <p:spPr>
          <a:noFill/>
        </p:spPr>
        <p:txBody>
          <a:bodyPr/>
          <a:lstStyle/>
          <a:p>
            <a:pPr eaLnBrk="1" hangingPunct="1"/>
            <a:r>
              <a:rPr lang="en-US" altLang="en-US"/>
              <a:t>Oligopoly Games</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1363">
                                            <p:txEl>
                                              <p:pRg st="1" end="1"/>
                                            </p:txEl>
                                          </p:spTgt>
                                        </p:tgtEl>
                                        <p:attrNameLst>
                                          <p:attrName>style.visibility</p:attrName>
                                        </p:attrNameLst>
                                      </p:cBhvr>
                                      <p:to>
                                        <p:strVal val="visible"/>
                                      </p:to>
                                    </p:set>
                                    <p:animEffect transition="in" filter="wipe(left)">
                                      <p:cBhvr>
                                        <p:cTn id="7" dur="1000"/>
                                        <p:tgtEl>
                                          <p:spTgt spid="27136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1363">
                                            <p:txEl>
                                              <p:pRg st="2" end="2"/>
                                            </p:txEl>
                                          </p:spTgt>
                                        </p:tgtEl>
                                        <p:attrNameLst>
                                          <p:attrName>style.visibility</p:attrName>
                                        </p:attrNameLst>
                                      </p:cBhvr>
                                      <p:to>
                                        <p:strVal val="visible"/>
                                      </p:to>
                                    </p:set>
                                    <p:animEffect transition="in" filter="wipe(left)">
                                      <p:cBhvr>
                                        <p:cTn id="12" dur="1000"/>
                                        <p:tgtEl>
                                          <p:spTgt spid="27136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1363">
                                            <p:txEl>
                                              <p:pRg st="3" end="3"/>
                                            </p:txEl>
                                          </p:spTgt>
                                        </p:tgtEl>
                                        <p:attrNameLst>
                                          <p:attrName>style.visibility</p:attrName>
                                        </p:attrNameLst>
                                      </p:cBhvr>
                                      <p:to>
                                        <p:strVal val="visible"/>
                                      </p:to>
                                    </p:set>
                                    <p:animEffect transition="in" filter="wipe(left)">
                                      <p:cBhvr>
                                        <p:cTn id="17" dur="1000"/>
                                        <p:tgtEl>
                                          <p:spTgt spid="27136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1363">
                                            <p:txEl>
                                              <p:pRg st="4" end="4"/>
                                            </p:txEl>
                                          </p:spTgt>
                                        </p:tgtEl>
                                        <p:attrNameLst>
                                          <p:attrName>style.visibility</p:attrName>
                                        </p:attrNameLst>
                                      </p:cBhvr>
                                      <p:to>
                                        <p:strVal val="visible"/>
                                      </p:to>
                                    </p:set>
                                    <p:animEffect transition="in" filter="wipe(left)">
                                      <p:cBhvr>
                                        <p:cTn id="22" dur="1000"/>
                                        <p:tgtEl>
                                          <p:spTgt spid="2713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3" grpId="0" build="p" bldLvl="3"/>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1363" name="Rectangle 3"/>
          <p:cNvSpPr>
            <a:spLocks noGrp="1" noChangeArrowheads="1"/>
          </p:cNvSpPr>
          <p:nvPr>
            <p:ph idx="1"/>
          </p:nvPr>
        </p:nvSpPr>
        <p:spPr>
          <a:xfrm>
            <a:off x="228600" y="1438275"/>
            <a:ext cx="8763000" cy="4525963"/>
          </a:xfrm>
        </p:spPr>
        <p:txBody>
          <a:bodyPr/>
          <a:lstStyle/>
          <a:p>
            <a:pPr marL="0" lvl="1" indent="0" eaLnBrk="1" hangingPunct="1">
              <a:buNone/>
            </a:pPr>
            <a:r>
              <a:rPr sz="2800" b="1" dirty="0">
                <a:solidFill>
                  <a:srgbClr val="7030A0"/>
                </a:solidFill>
              </a:rPr>
              <a:t>A Bad Outcome</a:t>
            </a:r>
          </a:p>
          <a:p>
            <a:pPr marL="107950"/>
            <a:r>
              <a:rPr lang="en-AU" altLang="en-US" sz="2800" b="0" dirty="0">
                <a:solidFill>
                  <a:schemeClr val="tx1"/>
                </a:solidFill>
              </a:rPr>
              <a:t>For the prisoners, the equilibrium of the game is not the best outcome.</a:t>
            </a:r>
          </a:p>
          <a:p>
            <a:pPr marL="107950"/>
            <a:r>
              <a:rPr lang="en-AU" altLang="en-US" sz="2800" b="0" dirty="0">
                <a:solidFill>
                  <a:schemeClr val="tx1"/>
                </a:solidFill>
              </a:rPr>
              <a:t>If neither confesses, each gets a 2-year sentence.</a:t>
            </a:r>
          </a:p>
          <a:p>
            <a:pPr marL="107950"/>
            <a:r>
              <a:rPr lang="en-AU" altLang="en-US" sz="2800" b="0" dirty="0">
                <a:solidFill>
                  <a:schemeClr val="tx1"/>
                </a:solidFill>
              </a:rPr>
              <a:t>Can this better outcome be achieved?</a:t>
            </a:r>
          </a:p>
          <a:p>
            <a:pPr marL="107950"/>
            <a:r>
              <a:rPr lang="en-AU" altLang="en-US" sz="2800" b="0" dirty="0">
                <a:solidFill>
                  <a:schemeClr val="tx1"/>
                </a:solidFill>
              </a:rPr>
              <a:t>No, it can’t because each prisoner can figure out that there is a best strategy for each of them. </a:t>
            </a:r>
          </a:p>
          <a:p>
            <a:pPr marL="107950"/>
            <a:r>
              <a:rPr lang="en-AU" altLang="en-US" sz="2800" b="0" dirty="0">
                <a:solidFill>
                  <a:schemeClr val="tx1"/>
                </a:solidFill>
              </a:rPr>
              <a:t>Each knows that it is not in his best interest to deny. </a:t>
            </a:r>
            <a:endParaRPr lang="en-US" altLang="en-US" sz="2800" dirty="0">
              <a:solidFill>
                <a:schemeClr val="tx1"/>
              </a:solidFill>
            </a:endParaRPr>
          </a:p>
        </p:txBody>
      </p:sp>
      <p:sp>
        <p:nvSpPr>
          <p:cNvPr id="54274" name="Rectangle 5"/>
          <p:cNvSpPr>
            <a:spLocks noGrp="1" noChangeArrowheads="1"/>
          </p:cNvSpPr>
          <p:nvPr>
            <p:ph type="title"/>
          </p:nvPr>
        </p:nvSpPr>
        <p:spPr>
          <a:noFill/>
        </p:spPr>
        <p:txBody>
          <a:bodyPr/>
          <a:lstStyle/>
          <a:p>
            <a:pPr eaLnBrk="1" hangingPunct="1"/>
            <a:r>
              <a:rPr lang="en-US" altLang="en-US"/>
              <a:t>Oligopoly Games</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1363">
                                            <p:txEl>
                                              <p:pRg st="1" end="1"/>
                                            </p:txEl>
                                          </p:spTgt>
                                        </p:tgtEl>
                                        <p:attrNameLst>
                                          <p:attrName>style.visibility</p:attrName>
                                        </p:attrNameLst>
                                      </p:cBhvr>
                                      <p:to>
                                        <p:strVal val="visible"/>
                                      </p:to>
                                    </p:set>
                                    <p:animEffect transition="in" filter="wipe(left)">
                                      <p:cBhvr>
                                        <p:cTn id="7" dur="1000"/>
                                        <p:tgtEl>
                                          <p:spTgt spid="27136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1363">
                                            <p:txEl>
                                              <p:pRg st="2" end="2"/>
                                            </p:txEl>
                                          </p:spTgt>
                                        </p:tgtEl>
                                        <p:attrNameLst>
                                          <p:attrName>style.visibility</p:attrName>
                                        </p:attrNameLst>
                                      </p:cBhvr>
                                      <p:to>
                                        <p:strVal val="visible"/>
                                      </p:to>
                                    </p:set>
                                    <p:animEffect transition="in" filter="wipe(left)">
                                      <p:cBhvr>
                                        <p:cTn id="12" dur="1000"/>
                                        <p:tgtEl>
                                          <p:spTgt spid="27136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1363">
                                            <p:txEl>
                                              <p:pRg st="3" end="3"/>
                                            </p:txEl>
                                          </p:spTgt>
                                        </p:tgtEl>
                                        <p:attrNameLst>
                                          <p:attrName>style.visibility</p:attrName>
                                        </p:attrNameLst>
                                      </p:cBhvr>
                                      <p:to>
                                        <p:strVal val="visible"/>
                                      </p:to>
                                    </p:set>
                                    <p:animEffect transition="in" filter="wipe(left)">
                                      <p:cBhvr>
                                        <p:cTn id="17" dur="1000"/>
                                        <p:tgtEl>
                                          <p:spTgt spid="27136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1363">
                                            <p:txEl>
                                              <p:pRg st="4" end="4"/>
                                            </p:txEl>
                                          </p:spTgt>
                                        </p:tgtEl>
                                        <p:attrNameLst>
                                          <p:attrName>style.visibility</p:attrName>
                                        </p:attrNameLst>
                                      </p:cBhvr>
                                      <p:to>
                                        <p:strVal val="visible"/>
                                      </p:to>
                                    </p:set>
                                    <p:animEffect transition="in" filter="wipe(left)">
                                      <p:cBhvr>
                                        <p:cTn id="22" dur="1000"/>
                                        <p:tgtEl>
                                          <p:spTgt spid="27136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1363">
                                            <p:txEl>
                                              <p:pRg st="5" end="5"/>
                                            </p:txEl>
                                          </p:spTgt>
                                        </p:tgtEl>
                                        <p:attrNameLst>
                                          <p:attrName>style.visibility</p:attrName>
                                        </p:attrNameLst>
                                      </p:cBhvr>
                                      <p:to>
                                        <p:strVal val="visible"/>
                                      </p:to>
                                    </p:set>
                                    <p:animEffect transition="in" filter="wipe(left)">
                                      <p:cBhvr>
                                        <p:cTn id="27" dur="1000"/>
                                        <p:tgtEl>
                                          <p:spTgt spid="2713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3" grpId="0" uiExpand="1" build="p" bldLvl="3"/>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9923" name="Rectangle 3"/>
          <p:cNvSpPr>
            <a:spLocks noGrp="1" noChangeArrowheads="1"/>
          </p:cNvSpPr>
          <p:nvPr>
            <p:ph idx="1"/>
          </p:nvPr>
        </p:nvSpPr>
        <p:spPr>
          <a:xfrm>
            <a:off x="360363" y="1524000"/>
            <a:ext cx="8229600" cy="4525963"/>
          </a:xfrm>
        </p:spPr>
        <p:txBody>
          <a:bodyPr/>
          <a:lstStyle/>
          <a:p>
            <a:pPr marL="0" indent="0" eaLnBrk="1" hangingPunct="1">
              <a:buNone/>
            </a:pPr>
            <a:r>
              <a:rPr lang="en-US" altLang="en-US" sz="2800" dirty="0"/>
              <a:t>A Repeated Game</a:t>
            </a:r>
          </a:p>
          <a:p>
            <a:pPr marL="107950" lvl="1" eaLnBrk="1" hangingPunct="1"/>
            <a:r>
              <a:rPr sz="2800" dirty="0"/>
              <a:t>If a game is played repeatedly, it is possible for</a:t>
            </a:r>
            <a:r>
              <a:rPr lang="en-US" sz="2800" dirty="0"/>
              <a:t> player</a:t>
            </a:r>
            <a:r>
              <a:rPr sz="2800" dirty="0"/>
              <a:t>s to successfully collude and make a monopoly profit.</a:t>
            </a:r>
          </a:p>
          <a:p>
            <a:pPr marL="107950" lvl="1" eaLnBrk="1" hangingPunct="1"/>
            <a:r>
              <a:rPr sz="2800" dirty="0"/>
              <a:t>If the players take turns and move sequentially, many outcomes are possible.</a:t>
            </a:r>
          </a:p>
          <a:p>
            <a:pPr marL="107950" lvl="1" eaLnBrk="1" hangingPunct="1"/>
            <a:r>
              <a:rPr sz="2800" dirty="0"/>
              <a:t>Also</a:t>
            </a:r>
            <a:r>
              <a:rPr lang="en-US" sz="2800" dirty="0"/>
              <a:t>,</a:t>
            </a:r>
            <a:r>
              <a:rPr sz="2800" dirty="0"/>
              <a:t> additional punishment strategies enable the firms to comply and achieve a </a:t>
            </a:r>
            <a:r>
              <a:rPr sz="2800" b="1" dirty="0"/>
              <a:t>cooperative equilibrium</a:t>
            </a:r>
            <a:r>
              <a:rPr sz="2800" dirty="0"/>
              <a:t>, in which the firms make and share the monopoly profit.</a:t>
            </a:r>
          </a:p>
        </p:txBody>
      </p:sp>
      <p:sp>
        <p:nvSpPr>
          <p:cNvPr id="146434" name="Rectangle 2"/>
          <p:cNvSpPr>
            <a:spLocks noGrp="1" noChangeArrowheads="1"/>
          </p:cNvSpPr>
          <p:nvPr>
            <p:ph type="title"/>
          </p:nvPr>
        </p:nvSpPr>
        <p:spPr>
          <a:xfrm>
            <a:off x="360363" y="304800"/>
            <a:ext cx="7954437" cy="1133475"/>
          </a:xfrm>
        </p:spPr>
        <p:txBody>
          <a:bodyPr/>
          <a:lstStyle/>
          <a:p>
            <a:pPr eaLnBrk="1" hangingPunct="1"/>
            <a:r>
              <a:rPr lang="en-US" altLang="en-US" dirty="0"/>
              <a:t>Repeated Games and Sequential Games</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9923">
                                            <p:txEl>
                                              <p:pRg st="1" end="1"/>
                                            </p:txEl>
                                          </p:spTgt>
                                        </p:tgtEl>
                                        <p:attrNameLst>
                                          <p:attrName>style.visibility</p:attrName>
                                        </p:attrNameLst>
                                      </p:cBhvr>
                                      <p:to>
                                        <p:strVal val="visible"/>
                                      </p:to>
                                    </p:set>
                                    <p:animEffect transition="in" filter="wipe(left)">
                                      <p:cBhvr>
                                        <p:cTn id="7" dur="1000"/>
                                        <p:tgtEl>
                                          <p:spTgt spid="20992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9923">
                                            <p:txEl>
                                              <p:pRg st="2" end="2"/>
                                            </p:txEl>
                                          </p:spTgt>
                                        </p:tgtEl>
                                        <p:attrNameLst>
                                          <p:attrName>style.visibility</p:attrName>
                                        </p:attrNameLst>
                                      </p:cBhvr>
                                      <p:to>
                                        <p:strVal val="visible"/>
                                      </p:to>
                                    </p:set>
                                    <p:animEffect transition="in" filter="wipe(left)">
                                      <p:cBhvr>
                                        <p:cTn id="12" dur="1000"/>
                                        <p:tgtEl>
                                          <p:spTgt spid="20992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9923">
                                            <p:txEl>
                                              <p:pRg st="3" end="3"/>
                                            </p:txEl>
                                          </p:spTgt>
                                        </p:tgtEl>
                                        <p:attrNameLst>
                                          <p:attrName>style.visibility</p:attrName>
                                        </p:attrNameLst>
                                      </p:cBhvr>
                                      <p:to>
                                        <p:strVal val="visible"/>
                                      </p:to>
                                    </p:set>
                                    <p:animEffect transition="in" filter="wipe(left)">
                                      <p:cBhvr>
                                        <p:cTn id="17" dur="1000"/>
                                        <p:tgtEl>
                                          <p:spTgt spid="2099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bldLvl="3"/>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6595" name="Rectangle 3"/>
          <p:cNvSpPr>
            <a:spLocks noGrp="1" noChangeArrowheads="1"/>
          </p:cNvSpPr>
          <p:nvPr>
            <p:ph idx="1"/>
          </p:nvPr>
        </p:nvSpPr>
        <p:spPr>
          <a:xfrm>
            <a:off x="304800" y="1166018"/>
            <a:ext cx="8229600" cy="4525963"/>
          </a:xfrm>
        </p:spPr>
        <p:txBody>
          <a:bodyPr/>
          <a:lstStyle/>
          <a:p>
            <a:pPr marL="0" lvl="1" indent="0" eaLnBrk="1" hangingPunct="1">
              <a:buNone/>
            </a:pPr>
            <a:r>
              <a:rPr lang="en-US" sz="2800" b="1" dirty="0"/>
              <a:t>Tit-for-tat strategy </a:t>
            </a:r>
            <a:r>
              <a:rPr lang="en-US" sz="2800" dirty="0"/>
              <a:t>or </a:t>
            </a:r>
            <a:r>
              <a:rPr sz="2800" dirty="0"/>
              <a:t>punishment strategy.</a:t>
            </a:r>
          </a:p>
          <a:p>
            <a:pPr marL="107950" lvl="1" eaLnBrk="1" hangingPunct="1"/>
            <a:r>
              <a:rPr sz="2800" dirty="0"/>
              <a:t>A </a:t>
            </a:r>
            <a:r>
              <a:rPr sz="2800" i="1" dirty="0"/>
              <a:t>tit-for-tat strategy</a:t>
            </a:r>
            <a:r>
              <a:rPr sz="2800" dirty="0"/>
              <a:t> is one in which one player cooperates this period if the other player cooperated in the previous period but cheats in the current period if the other player cheated in the previous period.</a:t>
            </a:r>
          </a:p>
          <a:p>
            <a:pPr marL="0" lvl="1" indent="0" eaLnBrk="1" hangingPunct="1">
              <a:buNone/>
            </a:pPr>
            <a:r>
              <a:rPr lang="en-US" sz="2800" b="1" dirty="0"/>
              <a:t>Trigger strategy</a:t>
            </a:r>
            <a:r>
              <a:rPr lang="en-US" sz="2800" dirty="0"/>
              <a:t>: a</a:t>
            </a:r>
            <a:r>
              <a:rPr sz="2800" dirty="0"/>
              <a:t> more severe punishment.</a:t>
            </a:r>
          </a:p>
          <a:p>
            <a:pPr marL="107950" lvl="1" eaLnBrk="1" hangingPunct="1"/>
            <a:r>
              <a:rPr sz="2800" dirty="0"/>
              <a:t>A </a:t>
            </a:r>
            <a:r>
              <a:rPr sz="2800" i="1" dirty="0"/>
              <a:t>trigger strategy</a:t>
            </a:r>
            <a:r>
              <a:rPr sz="2800" dirty="0"/>
              <a:t> is one in which a player cooperates if the other player cooperates but plays the Nash equilibrium strategy forever thereafter if the other player cheats.</a:t>
            </a:r>
          </a:p>
        </p:txBody>
      </p:sp>
      <p:sp>
        <p:nvSpPr>
          <p:cNvPr id="148482" name="Rectangle 5"/>
          <p:cNvSpPr>
            <a:spLocks noGrp="1" noChangeArrowheads="1"/>
          </p:cNvSpPr>
          <p:nvPr>
            <p:ph type="title"/>
          </p:nvPr>
        </p:nvSpPr>
        <p:spPr>
          <a:xfrm>
            <a:off x="609600" y="304800"/>
            <a:ext cx="7705200" cy="1133475"/>
          </a:xfrm>
          <a:noFill/>
        </p:spPr>
        <p:txBody>
          <a:bodyPr/>
          <a:lstStyle/>
          <a:p>
            <a:pPr eaLnBrk="1" hangingPunct="1"/>
            <a:r>
              <a:rPr lang="en-US" altLang="en-US" dirty="0"/>
              <a:t>Repeated Games and Sequential Games</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6595">
                                            <p:txEl>
                                              <p:pRg st="1" end="1"/>
                                            </p:txEl>
                                          </p:spTgt>
                                        </p:tgtEl>
                                        <p:attrNameLst>
                                          <p:attrName>style.visibility</p:attrName>
                                        </p:attrNameLst>
                                      </p:cBhvr>
                                      <p:to>
                                        <p:strVal val="visible"/>
                                      </p:to>
                                    </p:set>
                                    <p:animEffect transition="in" filter="wipe(left)">
                                      <p:cBhvr>
                                        <p:cTn id="7" dur="1000"/>
                                        <p:tgtEl>
                                          <p:spTgt spid="36659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6595">
                                            <p:txEl>
                                              <p:pRg st="2" end="2"/>
                                            </p:txEl>
                                          </p:spTgt>
                                        </p:tgtEl>
                                        <p:attrNameLst>
                                          <p:attrName>style.visibility</p:attrName>
                                        </p:attrNameLst>
                                      </p:cBhvr>
                                      <p:to>
                                        <p:strVal val="visible"/>
                                      </p:to>
                                    </p:set>
                                    <p:animEffect transition="in" filter="wipe(left)">
                                      <p:cBhvr>
                                        <p:cTn id="12" dur="1000"/>
                                        <p:tgtEl>
                                          <p:spTgt spid="36659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6595">
                                            <p:txEl>
                                              <p:pRg st="3" end="3"/>
                                            </p:txEl>
                                          </p:spTgt>
                                        </p:tgtEl>
                                        <p:attrNameLst>
                                          <p:attrName>style.visibility</p:attrName>
                                        </p:attrNameLst>
                                      </p:cBhvr>
                                      <p:to>
                                        <p:strVal val="visible"/>
                                      </p:to>
                                    </p:set>
                                    <p:animEffect transition="in" filter="wipe(left)">
                                      <p:cBhvr>
                                        <p:cTn id="17" dur="1000"/>
                                        <p:tgtEl>
                                          <p:spTgt spid="3665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595" grpId="0" uiExpand="1" build="p" bldLvl="3"/>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0531" name="Rectangle 3"/>
          <p:cNvSpPr>
            <a:spLocks noGrp="1" noChangeArrowheads="1"/>
          </p:cNvSpPr>
          <p:nvPr>
            <p:ph idx="1"/>
          </p:nvPr>
        </p:nvSpPr>
        <p:spPr>
          <a:xfrm>
            <a:off x="304800" y="1219200"/>
            <a:ext cx="8229600" cy="4525963"/>
          </a:xfrm>
        </p:spPr>
        <p:txBody>
          <a:bodyPr/>
          <a:lstStyle/>
          <a:p>
            <a:pPr marL="107950" lvl="1" eaLnBrk="1" hangingPunct="1"/>
            <a:r>
              <a:rPr lang="en-US" sz="2800" dirty="0"/>
              <a:t>A</a:t>
            </a:r>
            <a:r>
              <a:rPr sz="2800" dirty="0"/>
              <a:t> tit-for-tat strategy </a:t>
            </a:r>
            <a:r>
              <a:rPr lang="en-US" sz="2800" dirty="0"/>
              <a:t>can sometimes be </a:t>
            </a:r>
            <a:r>
              <a:rPr sz="2800" dirty="0"/>
              <a:t>sufficient to produce a cooperative equilibrium in a repeated game.</a:t>
            </a:r>
          </a:p>
          <a:p>
            <a:pPr marL="107950" lvl="1" eaLnBrk="1" hangingPunct="1"/>
            <a:endParaRPr dirty="0"/>
          </a:p>
        </p:txBody>
      </p:sp>
      <p:sp>
        <p:nvSpPr>
          <p:cNvPr id="150530" name="Rectangle 5"/>
          <p:cNvSpPr>
            <a:spLocks noGrp="1" noChangeArrowheads="1"/>
          </p:cNvSpPr>
          <p:nvPr>
            <p:ph type="title"/>
          </p:nvPr>
        </p:nvSpPr>
        <p:spPr>
          <a:xfrm>
            <a:off x="360363" y="304800"/>
            <a:ext cx="7954437" cy="1133475"/>
          </a:xfrm>
          <a:noFill/>
        </p:spPr>
        <p:txBody>
          <a:bodyPr/>
          <a:lstStyle/>
          <a:p>
            <a:pPr eaLnBrk="1" hangingPunct="1"/>
            <a:r>
              <a:rPr lang="en-US" altLang="en-US" dirty="0"/>
              <a:t>Repeated Games and Sequential Games</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2209800"/>
            <a:ext cx="6057900" cy="4388661"/>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1186" name="Rectangle 2"/>
          <p:cNvSpPr>
            <a:spLocks noGrp="1" noChangeArrowheads="1"/>
          </p:cNvSpPr>
          <p:nvPr>
            <p:ph idx="1"/>
          </p:nvPr>
        </p:nvSpPr>
        <p:spPr/>
        <p:txBody>
          <a:bodyPr/>
          <a:lstStyle/>
          <a:p>
            <a:pPr marL="0" lvl="1" indent="0" eaLnBrk="1" hangingPunct="1">
              <a:buNone/>
            </a:pPr>
            <a:r>
              <a:rPr lang="en-AU" b="1" dirty="0">
                <a:solidFill>
                  <a:srgbClr val="7030A0"/>
                </a:solidFill>
              </a:rPr>
              <a:t>Games and Price Wars</a:t>
            </a:r>
            <a:endParaRPr b="1" dirty="0">
              <a:solidFill>
                <a:srgbClr val="7030A0"/>
              </a:solidFill>
            </a:endParaRPr>
          </a:p>
          <a:p>
            <a:pPr marL="107950" lvl="1" eaLnBrk="1" hangingPunct="1"/>
            <a:r>
              <a:rPr dirty="0"/>
              <a:t>Price wars might result from a tit-for-tat strategy where there is uncertainty about changes in demand.</a:t>
            </a:r>
          </a:p>
          <a:p>
            <a:pPr marL="107950" lvl="1" eaLnBrk="1" hangingPunct="1"/>
            <a:r>
              <a:rPr dirty="0"/>
              <a:t>A fall in demand might lower the price and bring forth a round of tit-for-tat punishment.</a:t>
            </a:r>
          </a:p>
        </p:txBody>
      </p:sp>
      <p:sp>
        <p:nvSpPr>
          <p:cNvPr id="152578" name="Rectangle 3"/>
          <p:cNvSpPr>
            <a:spLocks noGrp="1" noChangeArrowheads="1"/>
          </p:cNvSpPr>
          <p:nvPr>
            <p:ph type="title"/>
          </p:nvPr>
        </p:nvSpPr>
        <p:spPr>
          <a:xfrm>
            <a:off x="533400" y="304800"/>
            <a:ext cx="7781400" cy="1133475"/>
          </a:xfrm>
          <a:noFill/>
        </p:spPr>
        <p:txBody>
          <a:bodyPr/>
          <a:lstStyle/>
          <a:p>
            <a:pPr eaLnBrk="1" hangingPunct="1"/>
            <a:r>
              <a:rPr lang="en-US" altLang="en-US" dirty="0"/>
              <a:t>Repeated Games and Sequential Games</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61186">
                                            <p:txEl>
                                              <p:pRg st="1" end="1"/>
                                            </p:txEl>
                                          </p:spTgt>
                                        </p:tgtEl>
                                        <p:attrNameLst>
                                          <p:attrName>style.visibility</p:attrName>
                                        </p:attrNameLst>
                                      </p:cBhvr>
                                      <p:to>
                                        <p:strVal val="visible"/>
                                      </p:to>
                                    </p:set>
                                    <p:animEffect transition="in" filter="wipe(left)">
                                      <p:cBhvr>
                                        <p:cTn id="7" dur="500"/>
                                        <p:tgtEl>
                                          <p:spTgt spid="86118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61186">
                                            <p:txEl>
                                              <p:pRg st="2" end="2"/>
                                            </p:txEl>
                                          </p:spTgt>
                                        </p:tgtEl>
                                        <p:attrNameLst>
                                          <p:attrName>style.visibility</p:attrName>
                                        </p:attrNameLst>
                                      </p:cBhvr>
                                      <p:to>
                                        <p:strVal val="visible"/>
                                      </p:to>
                                    </p:set>
                                    <p:animEffect transition="in" filter="wipe(left)">
                                      <p:cBhvr>
                                        <p:cTn id="12" dur="1000"/>
                                        <p:tgtEl>
                                          <p:spTgt spid="86118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186" grpId="0" build="p" bldLvl="3"/>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43" name="Rectangle 3"/>
          <p:cNvSpPr>
            <a:spLocks noGrp="1" noChangeArrowheads="1"/>
          </p:cNvSpPr>
          <p:nvPr>
            <p:ph idx="1"/>
          </p:nvPr>
        </p:nvSpPr>
        <p:spPr/>
        <p:txBody>
          <a:bodyPr/>
          <a:lstStyle/>
          <a:p>
            <a:pPr marL="0" indent="0" eaLnBrk="1" hangingPunct="1">
              <a:buNone/>
            </a:pPr>
            <a:r>
              <a:rPr lang="en-US" altLang="en-US" dirty="0"/>
              <a:t>A Sequential Entry Game in a Contestable Market</a:t>
            </a:r>
          </a:p>
          <a:p>
            <a:pPr marL="107950" lvl="1" eaLnBrk="1" hangingPunct="1"/>
            <a:r>
              <a:rPr dirty="0"/>
              <a:t>In a </a:t>
            </a:r>
            <a:r>
              <a:rPr b="1" dirty="0"/>
              <a:t>contestable market</a:t>
            </a:r>
            <a:r>
              <a:rPr lang="en-US" dirty="0"/>
              <a:t>: </a:t>
            </a:r>
            <a:r>
              <a:rPr dirty="0"/>
              <a:t>a market in which firms can enter and leave so that</a:t>
            </a:r>
            <a:r>
              <a:rPr lang="en-US" dirty="0"/>
              <a:t> there is</a:t>
            </a:r>
            <a:r>
              <a:rPr dirty="0"/>
              <a:t> competition from potential entrants</a:t>
            </a:r>
            <a:r>
              <a:rPr lang="en-US" dirty="0"/>
              <a:t>; </a:t>
            </a:r>
            <a:r>
              <a:rPr dirty="0"/>
              <a:t>firms </a:t>
            </a:r>
            <a:r>
              <a:rPr lang="en-US" dirty="0"/>
              <a:t>thus </a:t>
            </a:r>
            <a:r>
              <a:rPr dirty="0"/>
              <a:t>play a sequential game. </a:t>
            </a:r>
          </a:p>
        </p:txBody>
      </p:sp>
      <p:sp>
        <p:nvSpPr>
          <p:cNvPr id="154626" name="Rectangle 5"/>
          <p:cNvSpPr>
            <a:spLocks noGrp="1" noChangeArrowheads="1"/>
          </p:cNvSpPr>
          <p:nvPr>
            <p:ph type="title"/>
          </p:nvPr>
        </p:nvSpPr>
        <p:spPr>
          <a:xfrm>
            <a:off x="609600" y="304800"/>
            <a:ext cx="7705200" cy="1133475"/>
          </a:xfrm>
          <a:noFill/>
        </p:spPr>
        <p:txBody>
          <a:bodyPr/>
          <a:lstStyle/>
          <a:p>
            <a:pPr eaLnBrk="1" hangingPunct="1"/>
            <a:r>
              <a:rPr lang="en-US" altLang="en-US" dirty="0"/>
              <a:t>Repeated Games and Sequential Games</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8643">
                                            <p:txEl>
                                              <p:pRg st="1" end="1"/>
                                            </p:txEl>
                                          </p:spTgt>
                                        </p:tgtEl>
                                        <p:attrNameLst>
                                          <p:attrName>style.visibility</p:attrName>
                                        </p:attrNameLst>
                                      </p:cBhvr>
                                      <p:to>
                                        <p:strVal val="visible"/>
                                      </p:to>
                                    </p:set>
                                    <p:animEffect transition="in" filter="wipe(left)">
                                      <p:cBhvr>
                                        <p:cTn id="7" dur="1000"/>
                                        <p:tgtEl>
                                          <p:spTgt spid="3686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43" grpId="0" build="p" bldLvl="3"/>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1339850" y="101600"/>
            <a:ext cx="7804150" cy="860425"/>
          </a:xfrm>
        </p:spPr>
        <p:txBody>
          <a:bodyPr/>
          <a:lstStyle/>
          <a:p>
            <a:r>
              <a:rPr lang="en-US" altLang="en-US"/>
              <a:t>Introduction </a:t>
            </a:r>
          </a:p>
        </p:txBody>
      </p:sp>
      <p:sp>
        <p:nvSpPr>
          <p:cNvPr id="55299" name="Content Placeholder 2"/>
          <p:cNvSpPr>
            <a:spLocks noGrp="1"/>
          </p:cNvSpPr>
          <p:nvPr>
            <p:ph idx="1"/>
          </p:nvPr>
        </p:nvSpPr>
        <p:spPr/>
        <p:txBody>
          <a:bodyPr/>
          <a:lstStyle/>
          <a:p>
            <a:r>
              <a:rPr lang="en-US" altLang="en-US" dirty="0"/>
              <a:t>Monopoly </a:t>
            </a:r>
          </a:p>
          <a:p>
            <a:pPr lvl="1"/>
            <a:r>
              <a:rPr lang="en-US" altLang="en-US" dirty="0"/>
              <a:t>A firm that is the sole seller of a product without close substitutes </a:t>
            </a:r>
          </a:p>
          <a:p>
            <a:pPr lvl="1"/>
            <a:r>
              <a:rPr lang="en-US" altLang="en-US" dirty="0"/>
              <a:t>Has market power</a:t>
            </a:r>
          </a:p>
          <a:p>
            <a:pPr lvl="2"/>
            <a:r>
              <a:rPr lang="en-US" altLang="en-US" dirty="0"/>
              <a:t>A monopoly is a price maker as it can set the price of the product that it sells</a:t>
            </a:r>
          </a:p>
          <a:p>
            <a:pPr lvl="1"/>
            <a:r>
              <a:rPr lang="en-US" altLang="en-US" dirty="0"/>
              <a:t>Arise due to barriers to entry</a:t>
            </a:r>
          </a:p>
          <a:p>
            <a:pPr lvl="2"/>
            <a:r>
              <a:rPr lang="en-US" altLang="en-US" dirty="0"/>
              <a:t>Other firms cannot enter the market to compete with it</a:t>
            </a:r>
          </a:p>
        </p:txBody>
      </p:sp>
      <p:sp>
        <p:nvSpPr>
          <p:cNvPr id="55300" name="Slide Number Placeholder 3"/>
          <p:cNvSpPr>
            <a:spLocks noGrp="1"/>
          </p:cNvSpPr>
          <p:nvPr>
            <p:ph type="sldNum" sz="quarter" idx="10"/>
          </p:nvPr>
        </p:nvSpPr>
        <p:spPr>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ot"/>
                <a:bevel/>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Aft>
                <a:spcPct val="0"/>
              </a:spcAft>
              <a:defRPr/>
            </a:pPr>
            <a:fld id="{F8DEB983-2601-409E-A82F-CD4D4BF29B87}" type="slidenum">
              <a:rPr lang="en-US" smtClean="0">
                <a:solidFill>
                  <a:srgbClr val="002060"/>
                </a:solidFill>
              </a:rPr>
              <a:pPr fontAlgn="base">
                <a:spcAft>
                  <a:spcPct val="0"/>
                </a:spcAft>
                <a:defRPr/>
              </a:pPr>
              <a:t>5</a:t>
            </a:fld>
            <a:endParaRPr lang="en-US">
              <a:solidFill>
                <a:srgbClr val="002060"/>
              </a:solidFill>
            </a:endParaRPr>
          </a:p>
        </p:txBody>
      </p:sp>
      <p:sp>
        <p:nvSpPr>
          <p:cNvPr id="55301"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alt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6675" name="Rectangle 3"/>
          <p:cNvSpPr>
            <a:spLocks noGrp="1" noChangeArrowheads="1"/>
          </p:cNvSpPr>
          <p:nvPr>
            <p:ph idx="1"/>
          </p:nvPr>
        </p:nvSpPr>
        <p:spPr/>
        <p:txBody>
          <a:bodyPr/>
          <a:lstStyle/>
          <a:p>
            <a:pPr marL="107950" lvl="1" eaLnBrk="1" hangingPunct="1"/>
            <a:r>
              <a:rPr lang="en-US" dirty="0"/>
              <a:t>T</a:t>
            </a:r>
            <a:r>
              <a:rPr dirty="0"/>
              <a:t>he game tree for a sequential entry game in a contestable market.</a:t>
            </a:r>
          </a:p>
        </p:txBody>
      </p:sp>
      <p:sp>
        <p:nvSpPr>
          <p:cNvPr id="156674" name="Rectangle 9"/>
          <p:cNvSpPr>
            <a:spLocks noGrp="1" noChangeArrowheads="1"/>
          </p:cNvSpPr>
          <p:nvPr>
            <p:ph type="title"/>
          </p:nvPr>
        </p:nvSpPr>
        <p:spPr>
          <a:xfrm>
            <a:off x="609600" y="304800"/>
            <a:ext cx="7705200" cy="1133475"/>
          </a:xfrm>
          <a:noFill/>
        </p:spPr>
        <p:txBody>
          <a:bodyPr/>
          <a:lstStyle/>
          <a:p>
            <a:pPr eaLnBrk="1" hangingPunct="1"/>
            <a:r>
              <a:rPr lang="en-US" altLang="en-US" dirty="0"/>
              <a:t>Repeated Games and Sequential Games</a:t>
            </a:r>
          </a:p>
        </p:txBody>
      </p:sp>
      <p:pic>
        <p:nvPicPr>
          <p:cNvPr id="156676" name="Picture 5" descr="fig1317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003" y="3060001"/>
            <a:ext cx="8051006" cy="2764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0763" y="6480175"/>
            <a:ext cx="22225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158722" name="Picture 2" descr="fig1317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63" y="1665288"/>
            <a:ext cx="8824912" cy="303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6131" name="Picture 3" descr="fig1317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463" y="1665288"/>
            <a:ext cx="8824912" cy="303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6132" name="Picture 4" descr="fig1317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75" y="1665288"/>
            <a:ext cx="8826500" cy="303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16131"/>
                                        </p:tgtEl>
                                        <p:attrNameLst>
                                          <p:attrName>style.visibility</p:attrName>
                                        </p:attrNameLst>
                                      </p:cBhvr>
                                      <p:to>
                                        <p:strVal val="visible"/>
                                      </p:to>
                                    </p:set>
                                    <p:animEffect transition="in" filter="wipe(left)">
                                      <p:cBhvr>
                                        <p:cTn id="7" dur="1000"/>
                                        <p:tgtEl>
                                          <p:spTgt spid="8161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16132"/>
                                        </p:tgtEl>
                                        <p:attrNameLst>
                                          <p:attrName>style.visibility</p:attrName>
                                        </p:attrNameLst>
                                      </p:cBhvr>
                                      <p:to>
                                        <p:strVal val="visible"/>
                                      </p:to>
                                    </p:set>
                                    <p:animEffect transition="in" filter="wipe(left)">
                                      <p:cBhvr>
                                        <p:cTn id="12" dur="1000"/>
                                        <p:tgtEl>
                                          <p:spTgt spid="816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771" name="Rectangle 3"/>
          <p:cNvSpPr>
            <a:spLocks noGrp="1" noChangeArrowheads="1"/>
          </p:cNvSpPr>
          <p:nvPr>
            <p:ph idx="1"/>
          </p:nvPr>
        </p:nvSpPr>
        <p:spPr>
          <a:xfrm>
            <a:off x="291678" y="1309911"/>
            <a:ext cx="8229600" cy="4525963"/>
          </a:xfrm>
        </p:spPr>
        <p:txBody>
          <a:bodyPr/>
          <a:lstStyle/>
          <a:p>
            <a:pPr marL="107950" lvl="1" eaLnBrk="1" hangingPunct="1"/>
            <a:r>
              <a:rPr dirty="0"/>
              <a:t>In the first stage, Agile decides whether to set the monopoly or the competitive price.</a:t>
            </a:r>
          </a:p>
        </p:txBody>
      </p:sp>
      <p:sp>
        <p:nvSpPr>
          <p:cNvPr id="160770" name="Rectangle 10"/>
          <p:cNvSpPr>
            <a:spLocks noGrp="1" noChangeArrowheads="1"/>
          </p:cNvSpPr>
          <p:nvPr>
            <p:ph type="title"/>
          </p:nvPr>
        </p:nvSpPr>
        <p:spPr>
          <a:xfrm>
            <a:off x="504000" y="304800"/>
            <a:ext cx="7810800" cy="1133475"/>
          </a:xfrm>
          <a:noFill/>
        </p:spPr>
        <p:txBody>
          <a:bodyPr/>
          <a:lstStyle/>
          <a:p>
            <a:pPr eaLnBrk="1" hangingPunct="1"/>
            <a:r>
              <a:rPr lang="en-US" altLang="en-US" dirty="0"/>
              <a:t>Repeated Games and Sequential Games</a:t>
            </a:r>
          </a:p>
        </p:txBody>
      </p:sp>
      <p:pic>
        <p:nvPicPr>
          <p:cNvPr id="160774" name="Picture 6" descr="fig1317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000" y="3060000"/>
            <a:ext cx="8051006" cy="2764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2423" name="Picture 7" descr="fig1317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000" y="3060000"/>
            <a:ext cx="8051006" cy="2764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72423"/>
                                        </p:tgtEl>
                                        <p:attrNameLst>
                                          <p:attrName>style.visibility</p:attrName>
                                        </p:attrNameLst>
                                      </p:cBhvr>
                                      <p:to>
                                        <p:strVal val="visible"/>
                                      </p:to>
                                    </p:set>
                                    <p:animEffect transition="in" filter="wipe(left)">
                                      <p:cBhvr>
                                        <p:cTn id="7" dur="1000"/>
                                        <p:tgtEl>
                                          <p:spTgt spid="572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7939" name="Rectangle 3"/>
          <p:cNvSpPr>
            <a:spLocks noGrp="1" noChangeArrowheads="1"/>
          </p:cNvSpPr>
          <p:nvPr>
            <p:ph idx="1"/>
          </p:nvPr>
        </p:nvSpPr>
        <p:spPr>
          <a:xfrm>
            <a:off x="325406" y="1143000"/>
            <a:ext cx="8229600" cy="1773238"/>
          </a:xfrm>
        </p:spPr>
        <p:txBody>
          <a:bodyPr/>
          <a:lstStyle/>
          <a:p>
            <a:pPr marL="107950" lvl="1" eaLnBrk="1" hangingPunct="1"/>
            <a:r>
              <a:rPr dirty="0"/>
              <a:t>In the second stage, </a:t>
            </a:r>
            <a:r>
              <a:rPr dirty="0" err="1"/>
              <a:t>Wanabe</a:t>
            </a:r>
            <a:r>
              <a:rPr dirty="0"/>
              <a:t> decides whether to enter or stay out.</a:t>
            </a:r>
          </a:p>
          <a:p>
            <a:pPr marL="107950" lvl="1" eaLnBrk="1" hangingPunct="1"/>
            <a:r>
              <a:rPr dirty="0"/>
              <a:t>Wannabe’s payoffs </a:t>
            </a:r>
            <a:r>
              <a:rPr lang="en-US" dirty="0"/>
              <a:t>(</a:t>
            </a:r>
            <a:r>
              <a:rPr dirty="0"/>
              <a:t>blue</a:t>
            </a:r>
            <a:r>
              <a:rPr lang="en-US" dirty="0"/>
              <a:t>)</a:t>
            </a:r>
            <a:r>
              <a:rPr dirty="0"/>
              <a:t> and </a:t>
            </a:r>
            <a:r>
              <a:rPr dirty="0" err="1"/>
              <a:t>Agile’s</a:t>
            </a:r>
            <a:r>
              <a:rPr dirty="0"/>
              <a:t> </a:t>
            </a:r>
            <a:r>
              <a:rPr lang="en-US" dirty="0"/>
              <a:t>(</a:t>
            </a:r>
            <a:r>
              <a:rPr dirty="0"/>
              <a:t>red</a:t>
            </a:r>
            <a:r>
              <a:rPr lang="en-US" dirty="0"/>
              <a:t>)</a:t>
            </a:r>
            <a:r>
              <a:rPr dirty="0"/>
              <a:t> </a:t>
            </a:r>
          </a:p>
        </p:txBody>
      </p:sp>
      <p:sp>
        <p:nvSpPr>
          <p:cNvPr id="162818" name="Rectangle 11"/>
          <p:cNvSpPr>
            <a:spLocks noGrp="1" noChangeArrowheads="1"/>
          </p:cNvSpPr>
          <p:nvPr>
            <p:ph type="title"/>
          </p:nvPr>
        </p:nvSpPr>
        <p:spPr>
          <a:xfrm>
            <a:off x="457200" y="304800"/>
            <a:ext cx="7878000" cy="1133475"/>
          </a:xfrm>
          <a:noFill/>
        </p:spPr>
        <p:txBody>
          <a:bodyPr/>
          <a:lstStyle/>
          <a:p>
            <a:pPr eaLnBrk="1" hangingPunct="1"/>
            <a:r>
              <a:rPr lang="en-US" altLang="en-US" dirty="0"/>
              <a:t>Repeated Games and Sequential Games</a:t>
            </a:r>
          </a:p>
        </p:txBody>
      </p:sp>
      <p:pic>
        <p:nvPicPr>
          <p:cNvPr id="162820" name="Picture 7" descr="fig1317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000" y="3060000"/>
            <a:ext cx="8051006" cy="2764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821" name="Picture 8" descr="fig1317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000" y="3060000"/>
            <a:ext cx="8051006" cy="2764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49" name="Picture 9" descr="fig1317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000" y="3060000"/>
            <a:ext cx="8051006" cy="2764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73449"/>
                                        </p:tgtEl>
                                        <p:attrNameLst>
                                          <p:attrName>style.visibility</p:attrName>
                                        </p:attrNameLst>
                                      </p:cBhvr>
                                      <p:to>
                                        <p:strVal val="visible"/>
                                      </p:to>
                                    </p:set>
                                    <p:animEffect transition="in" filter="wipe(left)">
                                      <p:cBhvr>
                                        <p:cTn id="7" dur="1000"/>
                                        <p:tgtEl>
                                          <p:spTgt spid="5734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67939">
                                            <p:txEl>
                                              <p:pRg st="1" end="1"/>
                                            </p:txEl>
                                          </p:spTgt>
                                        </p:tgtEl>
                                        <p:attrNameLst>
                                          <p:attrName>style.visibility</p:attrName>
                                        </p:attrNameLst>
                                      </p:cBhvr>
                                      <p:to>
                                        <p:strVal val="visible"/>
                                      </p:to>
                                    </p:set>
                                    <p:animEffect transition="in" filter="wipe(left)">
                                      <p:cBhvr>
                                        <p:cTn id="12" dur="500"/>
                                        <p:tgtEl>
                                          <p:spTgt spid="16793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4867" name="Rectangle 3"/>
          <p:cNvSpPr>
            <a:spLocks noGrp="1" noChangeArrowheads="1"/>
          </p:cNvSpPr>
          <p:nvPr>
            <p:ph idx="1"/>
          </p:nvPr>
        </p:nvSpPr>
        <p:spPr>
          <a:xfrm>
            <a:off x="325406" y="1295400"/>
            <a:ext cx="8229600" cy="1268413"/>
          </a:xfrm>
        </p:spPr>
        <p:txBody>
          <a:bodyPr/>
          <a:lstStyle/>
          <a:p>
            <a:pPr marL="107950" lvl="1" eaLnBrk="1" hangingPunct="1"/>
            <a:r>
              <a:rPr dirty="0"/>
              <a:t>The equilibrium is Agile sets a competitive price and makes zero economic profit to keep </a:t>
            </a:r>
            <a:r>
              <a:rPr dirty="0" err="1"/>
              <a:t>Wanabe</a:t>
            </a:r>
            <a:r>
              <a:rPr dirty="0"/>
              <a:t> out.</a:t>
            </a:r>
          </a:p>
          <a:p>
            <a:pPr marL="107950" lvl="1" eaLnBrk="1" hangingPunct="1"/>
            <a:endParaRPr dirty="0"/>
          </a:p>
        </p:txBody>
      </p:sp>
      <p:sp>
        <p:nvSpPr>
          <p:cNvPr id="164866" name="Rectangle 5"/>
          <p:cNvSpPr>
            <a:spLocks noGrp="1" noChangeArrowheads="1"/>
          </p:cNvSpPr>
          <p:nvPr>
            <p:ph type="title"/>
          </p:nvPr>
        </p:nvSpPr>
        <p:spPr>
          <a:xfrm>
            <a:off x="504000" y="304800"/>
            <a:ext cx="7810800" cy="1133475"/>
          </a:xfrm>
          <a:noFill/>
        </p:spPr>
        <p:txBody>
          <a:bodyPr/>
          <a:lstStyle/>
          <a:p>
            <a:pPr eaLnBrk="1" hangingPunct="1"/>
            <a:r>
              <a:rPr lang="en-US" altLang="en-US" dirty="0"/>
              <a:t>Repeated Games and Sequential Games</a:t>
            </a:r>
          </a:p>
        </p:txBody>
      </p:sp>
      <p:pic>
        <p:nvPicPr>
          <p:cNvPr id="164868" name="Picture 9" descr="fig1317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000" y="3060000"/>
            <a:ext cx="8051006" cy="2764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a:xfrm>
            <a:off x="228600" y="101600"/>
            <a:ext cx="8686800" cy="860425"/>
          </a:xfrm>
        </p:spPr>
        <p:txBody>
          <a:bodyPr/>
          <a:lstStyle/>
          <a:p>
            <a:r>
              <a:rPr lang="en-US" altLang="en-US"/>
              <a:t>Summary </a:t>
            </a:r>
          </a:p>
        </p:txBody>
      </p:sp>
      <p:sp>
        <p:nvSpPr>
          <p:cNvPr id="81923" name="Content Placeholder 2"/>
          <p:cNvSpPr>
            <a:spLocks noGrp="1"/>
          </p:cNvSpPr>
          <p:nvPr>
            <p:ph idx="1"/>
          </p:nvPr>
        </p:nvSpPr>
        <p:spPr/>
        <p:txBody>
          <a:bodyPr/>
          <a:lstStyle/>
          <a:p>
            <a:r>
              <a:rPr lang="en-US" altLang="en-US" sz="3000"/>
              <a:t>A monopoly is a firm that is the sole seller in its market. </a:t>
            </a:r>
          </a:p>
          <a:p>
            <a:pPr lvl="1"/>
            <a:r>
              <a:rPr lang="en-US" altLang="en-US" sz="2800"/>
              <a:t>A monopoly arises when a single firm owns a key resource, when the government gives a firm the exclusive right to produce a good, or when a single firm can supply the entire market at a lower cost than many firms could.</a:t>
            </a:r>
          </a:p>
          <a:p>
            <a:pPr lvl="1"/>
            <a:r>
              <a:rPr lang="en-US" altLang="en-US" sz="2800"/>
              <a:t>Faces a downward-sloping demand curve for its product. </a:t>
            </a:r>
            <a:endParaRPr lang="en-US" altLang="en-US"/>
          </a:p>
        </p:txBody>
      </p:sp>
      <p:sp>
        <p:nvSpPr>
          <p:cNvPr id="93188" name="Slide Number Placeholder 3"/>
          <p:cNvSpPr>
            <a:spLocks noGrp="1"/>
          </p:cNvSpPr>
          <p:nvPr>
            <p:ph type="sldNum" sz="quarter" idx="10"/>
          </p:nvPr>
        </p:nvSpPr>
        <p:spPr>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ot"/>
                <a:bevel/>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Aft>
                <a:spcPct val="0"/>
              </a:spcAft>
              <a:defRPr/>
            </a:pPr>
            <a:fld id="{F628A3AC-4A27-4D16-9108-C03C5501D4F0}" type="slidenum">
              <a:rPr lang="en-US" smtClean="0">
                <a:solidFill>
                  <a:srgbClr val="002060"/>
                </a:solidFill>
              </a:rPr>
              <a:pPr fontAlgn="base">
                <a:spcAft>
                  <a:spcPct val="0"/>
                </a:spcAft>
                <a:defRPr/>
              </a:pPr>
              <a:t>55</a:t>
            </a:fld>
            <a:endParaRPr lang="en-US">
              <a:solidFill>
                <a:srgbClr val="002060"/>
              </a:solidFill>
            </a:endParaRPr>
          </a:p>
        </p:txBody>
      </p:sp>
      <p:sp>
        <p:nvSpPr>
          <p:cNvPr id="81925"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alt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a:xfrm>
            <a:off x="228600" y="101600"/>
            <a:ext cx="8686800" cy="860425"/>
          </a:xfrm>
        </p:spPr>
        <p:txBody>
          <a:bodyPr/>
          <a:lstStyle/>
          <a:p>
            <a:r>
              <a:rPr lang="en-US" altLang="en-US"/>
              <a:t>Summary </a:t>
            </a:r>
          </a:p>
        </p:txBody>
      </p:sp>
      <p:sp>
        <p:nvSpPr>
          <p:cNvPr id="82947" name="Content Placeholder 2"/>
          <p:cNvSpPr>
            <a:spLocks noGrp="1"/>
          </p:cNvSpPr>
          <p:nvPr>
            <p:ph idx="1"/>
          </p:nvPr>
        </p:nvSpPr>
        <p:spPr/>
        <p:txBody>
          <a:bodyPr/>
          <a:lstStyle/>
          <a:p>
            <a:r>
              <a:rPr lang="en-US" altLang="en-US" sz="3000"/>
              <a:t>Monopoly increases production </a:t>
            </a:r>
            <a:r>
              <a:rPr lang="en-US" altLang="en-US" sz="3200"/>
              <a:t>by 1 unit</a:t>
            </a:r>
          </a:p>
          <a:p>
            <a:pPr lvl="1"/>
            <a:r>
              <a:rPr lang="en-US" altLang="en-US" sz="3000"/>
              <a:t>Causes the price of its good to fall, which reduces the amount of revenue earned on all units produced.</a:t>
            </a:r>
          </a:p>
          <a:p>
            <a:pPr lvl="1"/>
            <a:r>
              <a:rPr lang="en-US" altLang="en-US" sz="3000"/>
              <a:t>Marginal revenue is always below the price</a:t>
            </a:r>
          </a:p>
          <a:p>
            <a:r>
              <a:rPr lang="en-US" altLang="en-US" sz="3000"/>
              <a:t>A monopoly firm maximizes profit by producing the quantity at which marginal revenue equals marginal cost. </a:t>
            </a:r>
          </a:p>
          <a:p>
            <a:pPr lvl="1"/>
            <a:r>
              <a:rPr lang="en-US" altLang="en-US" sz="2800"/>
              <a:t>Sets the price at which that quantity is demanded. P &gt; MR, so P &gt; MC</a:t>
            </a:r>
          </a:p>
        </p:txBody>
      </p:sp>
      <p:sp>
        <p:nvSpPr>
          <p:cNvPr id="94212" name="Slide Number Placeholder 3"/>
          <p:cNvSpPr>
            <a:spLocks noGrp="1"/>
          </p:cNvSpPr>
          <p:nvPr>
            <p:ph type="sldNum" sz="quarter" idx="10"/>
          </p:nvPr>
        </p:nvSpPr>
        <p:spPr>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ot"/>
                <a:bevel/>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Aft>
                <a:spcPct val="0"/>
              </a:spcAft>
              <a:defRPr/>
            </a:pPr>
            <a:fld id="{12734BC3-DF1E-4A89-A949-918D2CC71B1A}" type="slidenum">
              <a:rPr lang="en-US" smtClean="0">
                <a:solidFill>
                  <a:srgbClr val="002060"/>
                </a:solidFill>
              </a:rPr>
              <a:pPr fontAlgn="base">
                <a:spcAft>
                  <a:spcPct val="0"/>
                </a:spcAft>
                <a:defRPr/>
              </a:pPr>
              <a:t>56</a:t>
            </a:fld>
            <a:endParaRPr lang="en-US">
              <a:solidFill>
                <a:srgbClr val="002060"/>
              </a:solidFill>
            </a:endParaRPr>
          </a:p>
        </p:txBody>
      </p:sp>
      <p:sp>
        <p:nvSpPr>
          <p:cNvPr id="82949"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alt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a:xfrm>
            <a:off x="228600" y="101600"/>
            <a:ext cx="8686800" cy="860425"/>
          </a:xfrm>
        </p:spPr>
        <p:txBody>
          <a:bodyPr/>
          <a:lstStyle/>
          <a:p>
            <a:r>
              <a:rPr lang="en-US" altLang="en-US"/>
              <a:t>Summary </a:t>
            </a:r>
          </a:p>
        </p:txBody>
      </p:sp>
      <p:sp>
        <p:nvSpPr>
          <p:cNvPr id="83971" name="Content Placeholder 2"/>
          <p:cNvSpPr>
            <a:spLocks noGrp="1"/>
          </p:cNvSpPr>
          <p:nvPr>
            <p:ph idx="1"/>
          </p:nvPr>
        </p:nvSpPr>
        <p:spPr/>
        <p:txBody>
          <a:bodyPr/>
          <a:lstStyle/>
          <a:p>
            <a:r>
              <a:rPr lang="en-US" altLang="en-US" sz="3000" dirty="0"/>
              <a:t>A monopolist’s profit-maximizing level of output is below the level that maximizes the sum of consumer and producer surplus. </a:t>
            </a:r>
          </a:p>
          <a:p>
            <a:pPr lvl="1"/>
            <a:r>
              <a:rPr lang="en-US" altLang="en-US" sz="2800" dirty="0"/>
              <a:t>Causes deadweight losses  </a:t>
            </a:r>
          </a:p>
          <a:p>
            <a:r>
              <a:rPr lang="en-US" altLang="en-US" sz="3000" dirty="0"/>
              <a:t>A monopolist can often increase profits by charging different prices for the same good based on a buyer’s willingness to pay. </a:t>
            </a:r>
          </a:p>
          <a:p>
            <a:pPr lvl="1"/>
            <a:r>
              <a:rPr lang="en-US" altLang="en-US" sz="2800" dirty="0"/>
              <a:t>Price discrimination can raise economic welfare</a:t>
            </a:r>
          </a:p>
          <a:p>
            <a:pPr lvl="1"/>
            <a:r>
              <a:rPr lang="en-US" altLang="en-US" sz="2800" dirty="0"/>
              <a:t>Perfect price discrimination, the deadweight loss of monopoly is completely eliminated</a:t>
            </a:r>
            <a:endParaRPr lang="en-US" altLang="en-US" sz="3000" dirty="0"/>
          </a:p>
        </p:txBody>
      </p:sp>
      <p:sp>
        <p:nvSpPr>
          <p:cNvPr id="95236" name="Slide Number Placeholder 3"/>
          <p:cNvSpPr>
            <a:spLocks noGrp="1"/>
          </p:cNvSpPr>
          <p:nvPr>
            <p:ph type="sldNum" sz="quarter" idx="10"/>
          </p:nvPr>
        </p:nvSpPr>
        <p:spPr>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ot"/>
                <a:bevel/>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Aft>
                <a:spcPct val="0"/>
              </a:spcAft>
              <a:defRPr/>
            </a:pPr>
            <a:fld id="{9B5E551F-E288-4EA2-A602-2BCCB0C00770}" type="slidenum">
              <a:rPr lang="en-US" smtClean="0">
                <a:solidFill>
                  <a:srgbClr val="002060"/>
                </a:solidFill>
              </a:rPr>
              <a:pPr fontAlgn="base">
                <a:spcAft>
                  <a:spcPct val="0"/>
                </a:spcAft>
                <a:defRPr/>
              </a:pPr>
              <a:t>57</a:t>
            </a:fld>
            <a:endParaRPr lang="en-US">
              <a:solidFill>
                <a:srgbClr val="002060"/>
              </a:solidFill>
            </a:endParaRPr>
          </a:p>
        </p:txBody>
      </p:sp>
      <p:sp>
        <p:nvSpPr>
          <p:cNvPr id="8397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alt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a:xfrm>
            <a:off x="228600" y="101600"/>
            <a:ext cx="8686800" cy="860425"/>
          </a:xfrm>
        </p:spPr>
        <p:txBody>
          <a:bodyPr/>
          <a:lstStyle/>
          <a:p>
            <a:r>
              <a:rPr lang="en-US" altLang="en-US"/>
              <a:t>Summary </a:t>
            </a:r>
          </a:p>
        </p:txBody>
      </p:sp>
      <p:sp>
        <p:nvSpPr>
          <p:cNvPr id="84995" name="Content Placeholder 2"/>
          <p:cNvSpPr>
            <a:spLocks noGrp="1"/>
          </p:cNvSpPr>
          <p:nvPr>
            <p:ph idx="1"/>
          </p:nvPr>
        </p:nvSpPr>
        <p:spPr>
          <a:xfrm>
            <a:off x="293688" y="1282700"/>
            <a:ext cx="8588375" cy="4813300"/>
          </a:xfrm>
        </p:spPr>
        <p:txBody>
          <a:bodyPr/>
          <a:lstStyle/>
          <a:p>
            <a:r>
              <a:rPr lang="en-US" altLang="en-US" sz="3000" dirty="0"/>
              <a:t>Policymakers can respond to the inefficiency of monopoly behavior in four ways</a:t>
            </a:r>
          </a:p>
          <a:p>
            <a:pPr lvl="1"/>
            <a:r>
              <a:rPr lang="en-US" altLang="en-US" sz="2800" dirty="0"/>
              <a:t>Use antitrust laws to try to make the industry more competitive </a:t>
            </a:r>
          </a:p>
          <a:p>
            <a:pPr lvl="1"/>
            <a:r>
              <a:rPr lang="en-US" altLang="en-US" sz="2800" dirty="0"/>
              <a:t>Regulate the prices that the monopoly charges </a:t>
            </a:r>
          </a:p>
          <a:p>
            <a:pPr lvl="1"/>
            <a:r>
              <a:rPr lang="en-US" altLang="en-US" sz="2800" dirty="0"/>
              <a:t>Turn the monopolist into a government-run enterprise </a:t>
            </a:r>
          </a:p>
          <a:p>
            <a:pPr lvl="1"/>
            <a:r>
              <a:rPr lang="en-US" altLang="en-US" sz="2800" dirty="0"/>
              <a:t>Can do nothing at all</a:t>
            </a:r>
          </a:p>
        </p:txBody>
      </p:sp>
      <p:sp>
        <p:nvSpPr>
          <p:cNvPr id="96260" name="Slide Number Placeholder 3"/>
          <p:cNvSpPr>
            <a:spLocks noGrp="1"/>
          </p:cNvSpPr>
          <p:nvPr>
            <p:ph type="sldNum" sz="quarter" idx="10"/>
          </p:nvPr>
        </p:nvSpPr>
        <p:spPr>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ot"/>
                <a:bevel/>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Aft>
                <a:spcPct val="0"/>
              </a:spcAft>
              <a:defRPr/>
            </a:pPr>
            <a:fld id="{1AE974CB-67D2-41FC-BBAD-6E8B0197469E}" type="slidenum">
              <a:rPr lang="en-US" smtClean="0">
                <a:solidFill>
                  <a:srgbClr val="002060"/>
                </a:solidFill>
              </a:rPr>
              <a:pPr fontAlgn="base">
                <a:spcAft>
                  <a:spcPct val="0"/>
                </a:spcAft>
                <a:defRPr/>
              </a:pPr>
              <a:t>58</a:t>
            </a:fld>
            <a:endParaRPr lang="en-US">
              <a:solidFill>
                <a:srgbClr val="002060"/>
              </a:solidFill>
            </a:endParaRPr>
          </a:p>
        </p:txBody>
      </p:sp>
      <p:sp>
        <p:nvSpPr>
          <p:cNvPr id="8499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alt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1339850" y="101600"/>
            <a:ext cx="7804150" cy="860425"/>
          </a:xfrm>
        </p:spPr>
        <p:txBody>
          <a:bodyPr/>
          <a:lstStyle/>
          <a:p>
            <a:r>
              <a:rPr lang="en-US" sz="3200" dirty="0">
                <a:solidFill>
                  <a:srgbClr val="C00000"/>
                </a:solidFill>
              </a:rPr>
              <a:t>Determination of Monopoly </a:t>
            </a:r>
            <a:br>
              <a:rPr lang="en-US" sz="3200" dirty="0">
                <a:solidFill>
                  <a:srgbClr val="C00000"/>
                </a:solidFill>
              </a:rPr>
            </a:br>
            <a:r>
              <a:rPr lang="en-US" sz="3200" dirty="0">
                <a:solidFill>
                  <a:srgbClr val="C00000"/>
                </a:solidFill>
              </a:rPr>
              <a:t>Price &amp; Quantity Maximizing Value</a:t>
            </a:r>
            <a:endParaRPr lang="en-US" altLang="en-US" sz="3200" dirty="0"/>
          </a:p>
        </p:txBody>
      </p:sp>
      <p:sp>
        <p:nvSpPr>
          <p:cNvPr id="57348" name="Slide Number Placeholder 3"/>
          <p:cNvSpPr>
            <a:spLocks noGrp="1"/>
          </p:cNvSpPr>
          <p:nvPr>
            <p:ph type="sldNum" sz="quarter" idx="13"/>
          </p:nvPr>
        </p:nvSpPr>
        <p:spPr>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ot"/>
                <a:bevel/>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Aft>
                <a:spcPct val="0"/>
              </a:spcAft>
              <a:defRPr/>
            </a:pPr>
            <a:fld id="{2A36193C-2256-452E-BBB6-9330070B0B6C}" type="slidenum">
              <a:rPr lang="en-US" smtClean="0">
                <a:solidFill>
                  <a:srgbClr val="002060"/>
                </a:solidFill>
              </a:rPr>
              <a:pPr fontAlgn="base">
                <a:spcAft>
                  <a:spcPct val="0"/>
                </a:spcAft>
                <a:defRPr/>
              </a:pPr>
              <a:t>59</a:t>
            </a:fld>
            <a:endParaRPr lang="en-US">
              <a:solidFill>
                <a:srgbClr val="002060"/>
              </a:solidFill>
            </a:endParaRPr>
          </a:p>
        </p:txBody>
      </p:sp>
      <p:sp>
        <p:nvSpPr>
          <p:cNvPr id="57349" name="Footer Placeholder 4"/>
          <p:cNvSpPr>
            <a:spLocks noGrp="1"/>
          </p:cNvSpPr>
          <p:nvPr>
            <p:ph type="ftr"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alt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pic>
        <p:nvPicPr>
          <p:cNvPr id="6" name="Picture 2" descr="A table shows average total cost and profit from sandwiches sold per week.&#10;The values for Sandwiches Sold per Week (Q), Price (P), Total Revenue (TR), Marginal Revenue (MR), Total Cost (TC), Marginal Cost (MC), Average Total Cost (ATC) and Profit are as follows:&#10;• Sandwiches Sold per Week (Q): 0, 1, 2, 3, 4, 5, 6, 7, 8, 9, 10 and 11.&#10;• Price (P): 10 dollars, 9.50, 9.00, 8.50, 8.00, 7.50, 7.00, 6.50, 6.00, 5.50, 5.00 and 4.50.&#10;• Total Revenue (TR): 0.00 dollar, 9.50, 18.00, 25.20, 32.00, 37.50, 42.00, 45.50, 48.00, 49.50, 50.00 and 49.50.&#10;• Marginal Revenue (MR): no amount, 9.50 dollars, 8.50, 7.50, 6.50, 5.50, 4.50, 3.50, 2.50, 1.50, 0.50 and minus 0.50 .&#10;• Total Cost (TC): 6 dollars, 11.00, 15.50, 19.50, 24.50, 30.00, 36.00, 42.50, 49.50, 57.00, 65.00 and 73.50.&#10;• Marginal Cost (MC): no amount, 5 dollars, 4.50, 4.00, 5.00, 5.50, 6.00, 6.50, 7.00, 7.50, 8.00 and 8.50.&#10;• Average Total Cost (ATC): no amount, 11 dollars, 7.75, 6.50, 6.13, 6.00, 6.00, 6.07, 6.19, 6.33, 6.50 and 6.68.&#10;• Profit: minus 6.00 dollars, minus 1.50, 2.50, 6.00, 7.50, 7.50, 6.00, 3.00, minus 1.50, minus 7.50, minus 15.00 and minus 24. &#10;&#10;A set of two line graphs depict maximizing profit in a monopolistically competitive market.&#10;The vertical axis of each graph is labeled &quot;Price (dollars per sandwich)&quot; and ranges from 0 to 10 dollars. The horizontal axis of each graph is labeled &quot;Quantity (sandwiches per week)&quot; and ranges from 0 to 11 in increments of 1. The line for demand curve slopes downward from (0, 10 dollars) to the lower right corner. The first graph is for profit-maximizing quantity and price for a monopolistic competitor. The line for marginal revenue (MR) slopes downward below the demand line and intersects the horizontal axis between 10 and 11.&#10;The line for MC slopes downward first and then slopes upward to the upper right corner, intersecting the line for MR at point A (price equals 5.50 dollars and quantity equals 5). The point B (price equals 7.50 dollars and quantity equals 5) is highlighted on the demand line.&#10;The second graph is for short-run profits for a monopolistic competitor. The line for MC slopes downward first and then slopes upward to the upper right corner, intersecting the line for MR at point A (price equals 5.50 dollars and quantity equals 5). The point B (price equals 7.50 dollars and quantity equals 5) is highlighted on the demand line. The line for ATC slopes downward first with a high slopes, passes through the point (5, 6 dollars), and then slopes upward with very low slopes. The rectangular area between the point (0, 6 dollars), (0, 7.50 dollars), (5, 7.50 dollars), and (5, 6 dollars) is shaded and is labeled &quot;Profit.&quot;"/>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43582"/>
          <a:stretch/>
        </p:blipFill>
        <p:spPr bwMode="auto">
          <a:xfrm>
            <a:off x="0" y="1447800"/>
            <a:ext cx="8977139" cy="4190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92202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1524000" y="77788"/>
            <a:ext cx="7620000" cy="889000"/>
          </a:xfrm>
        </p:spPr>
        <p:txBody>
          <a:bodyPr/>
          <a:lstStyle/>
          <a:p>
            <a:r>
              <a:rPr lang="en-US" altLang="en-US" dirty="0"/>
              <a:t>Oligopoly</a:t>
            </a:r>
          </a:p>
        </p:txBody>
      </p:sp>
      <p:sp>
        <p:nvSpPr>
          <p:cNvPr id="59395" name="Content Placeholder 2"/>
          <p:cNvSpPr>
            <a:spLocks noGrp="1"/>
          </p:cNvSpPr>
          <p:nvPr>
            <p:ph idx="4294967295"/>
          </p:nvPr>
        </p:nvSpPr>
        <p:spPr>
          <a:xfrm>
            <a:off x="277812" y="966788"/>
            <a:ext cx="8588375" cy="5439568"/>
          </a:xfrm>
        </p:spPr>
        <p:txBody>
          <a:bodyPr/>
          <a:lstStyle/>
          <a:p>
            <a:r>
              <a:rPr lang="en-US" altLang="en-US" dirty="0"/>
              <a:t>Oligopoly</a:t>
            </a:r>
          </a:p>
          <a:p>
            <a:pPr lvl="1"/>
            <a:r>
              <a:rPr lang="en-US" altLang="en-US" dirty="0"/>
              <a:t>Only a few sellers in the market</a:t>
            </a:r>
          </a:p>
          <a:p>
            <a:pPr lvl="1"/>
            <a:r>
              <a:rPr lang="en-US" altLang="en-US" dirty="0"/>
              <a:t>Has Market Power </a:t>
            </a:r>
          </a:p>
          <a:p>
            <a:pPr lvl="2"/>
            <a:r>
              <a:rPr lang="en-US" altLang="en-US" dirty="0"/>
              <a:t>An oligopoly is a price maker as it can set the price of the product that it sells</a:t>
            </a:r>
          </a:p>
          <a:p>
            <a:pPr lvl="1"/>
            <a:r>
              <a:rPr lang="en-US" altLang="en-US" dirty="0"/>
              <a:t>Similar or identical products </a:t>
            </a:r>
          </a:p>
          <a:p>
            <a:pPr lvl="1"/>
            <a:r>
              <a:rPr lang="en-US" altLang="en-US" dirty="0"/>
              <a:t>An oligopoly’s decisions about P or Q affects other firms, causing them to react  </a:t>
            </a:r>
          </a:p>
          <a:p>
            <a:pPr lvl="1"/>
            <a:r>
              <a:rPr lang="en-US" altLang="en-US" dirty="0"/>
              <a:t>The oligopoly will consider these reactions when making decisions</a:t>
            </a:r>
          </a:p>
        </p:txBody>
      </p:sp>
      <p:sp>
        <p:nvSpPr>
          <p:cNvPr id="59396" name="Slide Number Placeholder 3"/>
          <p:cNvSpPr>
            <a:spLocks noGrp="1"/>
          </p:cNvSpPr>
          <p:nvPr>
            <p:ph type="sldNum" sz="quarter" idx="13"/>
          </p:nvPr>
        </p:nvSpPr>
        <p:spPr>
          <a:xfrm>
            <a:off x="8618538" y="6423025"/>
            <a:ext cx="520700" cy="3794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Aft>
                <a:spcPct val="0"/>
              </a:spcAft>
              <a:defRPr/>
            </a:pPr>
            <a:fld id="{6C578F38-C92E-4982-BE28-FEE19E1DB615}" type="slidenum">
              <a:rPr lang="en-US" smtClean="0">
                <a:solidFill>
                  <a:srgbClr val="002060"/>
                </a:solidFill>
              </a:rPr>
              <a:pPr fontAlgn="base">
                <a:spcAft>
                  <a:spcPct val="0"/>
                </a:spcAft>
                <a:defRPr/>
              </a:pPr>
              <a:t>6</a:t>
            </a:fld>
            <a:endParaRPr lang="en-US">
              <a:solidFill>
                <a:srgbClr val="002060"/>
              </a:solidFil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4903300-167C-4F75-83C1-862FEFA41063}"/>
                  </a:ext>
                </a:extLst>
              </p14:cNvPr>
              <p14:cNvContentPartPr/>
              <p14:nvPr/>
            </p14:nvContentPartPr>
            <p14:xfrm>
              <a:off x="-455738" y="4038599"/>
              <a:ext cx="66600" cy="15480"/>
            </p14:xfrm>
          </p:contentPart>
        </mc:Choice>
        <mc:Fallback xmlns="">
          <p:pic>
            <p:nvPicPr>
              <p:cNvPr id="2" name="Ink 1">
                <a:extLst>
                  <a:ext uri="{FF2B5EF4-FFF2-40B4-BE49-F238E27FC236}">
                    <a16:creationId xmlns:a16="http://schemas.microsoft.com/office/drawing/2014/main" id="{E4903300-167C-4F75-83C1-862FEFA41063}"/>
                  </a:ext>
                </a:extLst>
              </p:cNvPr>
              <p:cNvPicPr/>
              <p:nvPr/>
            </p:nvPicPr>
            <p:blipFill>
              <a:blip r:embed="rId4"/>
              <a:stretch>
                <a:fillRect/>
              </a:stretch>
            </p:blipFill>
            <p:spPr>
              <a:xfrm>
                <a:off x="-464378" y="4029599"/>
                <a:ext cx="84240" cy="33120"/>
              </a:xfrm>
              <a:prstGeom prst="rect">
                <a:avLst/>
              </a:prstGeom>
            </p:spPr>
          </p:pic>
        </mc:Fallback>
      </mc:AlternateContent>
    </p:spTree>
    <p:extLst>
      <p:ext uri="{BB962C8B-B14F-4D97-AF65-F5344CB8AC3E}">
        <p14:creationId xmlns:p14="http://schemas.microsoft.com/office/powerpoint/2010/main" val="662637292"/>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US" altLang="en-US"/>
              <a:t>Measuring Market Concentration</a:t>
            </a:r>
          </a:p>
        </p:txBody>
      </p:sp>
      <p:sp>
        <p:nvSpPr>
          <p:cNvPr id="11267" name="Content Placeholder 2"/>
          <p:cNvSpPr>
            <a:spLocks noGrp="1"/>
          </p:cNvSpPr>
          <p:nvPr>
            <p:ph idx="4294967295"/>
          </p:nvPr>
        </p:nvSpPr>
        <p:spPr>
          <a:xfrm>
            <a:off x="277813" y="1066800"/>
            <a:ext cx="8588375" cy="5229225"/>
          </a:xfrm>
        </p:spPr>
        <p:txBody>
          <a:bodyPr/>
          <a:lstStyle/>
          <a:p>
            <a:pPr>
              <a:defRPr/>
            </a:pPr>
            <a:r>
              <a:rPr lang="en-US" altLang="en-US" dirty="0"/>
              <a:t>Concentration ratio</a:t>
            </a:r>
          </a:p>
          <a:p>
            <a:pPr lvl="1">
              <a:defRPr/>
            </a:pPr>
            <a:r>
              <a:rPr lang="en-US" altLang="en-US" dirty="0"/>
              <a:t>The (3) 4 largest firms </a:t>
            </a:r>
            <a:r>
              <a:rPr lang="en-US" altLang="en-US"/>
              <a:t>control at least 50</a:t>
            </a:r>
            <a:r>
              <a:rPr lang="en-US" altLang="en-US" dirty="0"/>
              <a:t>% of output supplied </a:t>
            </a:r>
          </a:p>
          <a:p>
            <a:pPr lvl="1">
              <a:defRPr/>
            </a:pPr>
            <a:r>
              <a:rPr lang="en-US" altLang="en-US" dirty="0"/>
              <a:t>In general, the higher the concentration ratio, the less competition</a:t>
            </a:r>
          </a:p>
          <a:p>
            <a:pPr marL="457200" lvl="1" indent="0">
              <a:buNone/>
              <a:defRPr/>
            </a:pPr>
            <a:endParaRPr lang="en-US" altLang="en-US" dirty="0"/>
          </a:p>
          <a:p>
            <a:pPr marL="457200" lvl="1" indent="0">
              <a:buNone/>
              <a:defRPr/>
            </a:pPr>
            <a:endParaRPr lang="en-US" altLang="en-US" dirty="0"/>
          </a:p>
          <a:p>
            <a:pPr lvl="1" algn="ctr">
              <a:defRPr/>
            </a:pPr>
            <a:endParaRPr lang="en-US" altLang="en-US" sz="800" dirty="0"/>
          </a:p>
          <a:p>
            <a:pPr>
              <a:defRPr/>
            </a:pPr>
            <a:endParaRPr lang="en-US" altLang="en-US" dirty="0"/>
          </a:p>
        </p:txBody>
      </p:sp>
      <p:sp>
        <p:nvSpPr>
          <p:cNvPr id="60420" name="Slide Number Placeholder 1"/>
          <p:cNvSpPr>
            <a:spLocks noGrp="1"/>
          </p:cNvSpPr>
          <p:nvPr>
            <p:ph type="sldNum" sz="quarter" idx="13"/>
          </p:nvPr>
        </p:nvSpPr>
        <p:spPr>
          <a:xfrm>
            <a:off x="8618538" y="6423025"/>
            <a:ext cx="520700" cy="3794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Aft>
                <a:spcPct val="0"/>
              </a:spcAft>
              <a:defRPr/>
            </a:pPr>
            <a:fld id="{652B801E-15F6-4963-8F97-EBEF312E8AE3}" type="slidenum">
              <a:rPr lang="en-US" altLang="en-US" smtClean="0">
                <a:solidFill>
                  <a:srgbClr val="002060"/>
                </a:solidFill>
              </a:rPr>
              <a:pPr fontAlgn="base">
                <a:spcAft>
                  <a:spcPct val="0"/>
                </a:spcAft>
                <a:defRPr/>
              </a:pPr>
              <a:t>7</a:t>
            </a:fld>
            <a:endParaRPr lang="en-US" altLang="en-US">
              <a:solidFill>
                <a:srgbClr val="002060"/>
              </a:solidFill>
            </a:endParaRPr>
          </a:p>
        </p:txBody>
      </p:sp>
      <p:sp>
        <p:nvSpPr>
          <p:cNvPr id="60421" name="Footer Placeholder 4"/>
          <p:cNvSpPr>
            <a:spLocks noGrp="1"/>
          </p:cNvSpPr>
          <p:nvPr>
            <p:ph type="ftr" sz="quarter" idx="14"/>
          </p:nvPr>
        </p:nvSpPr>
        <p:spPr bwMode="auto">
          <a:xfrm>
            <a:off x="0" y="6359525"/>
            <a:ext cx="8605838" cy="498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altLang="en-US"/>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065797603"/>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US" altLang="en-US"/>
              <a:t>Measuring Market Concentration</a:t>
            </a:r>
          </a:p>
        </p:txBody>
      </p:sp>
      <p:sp>
        <p:nvSpPr>
          <p:cNvPr id="11267" name="Content Placeholder 2"/>
          <p:cNvSpPr>
            <a:spLocks noGrp="1"/>
          </p:cNvSpPr>
          <p:nvPr>
            <p:ph idx="4294967295"/>
          </p:nvPr>
        </p:nvSpPr>
        <p:spPr>
          <a:xfrm>
            <a:off x="277813" y="1066800"/>
            <a:ext cx="8588375" cy="5229225"/>
          </a:xfrm>
        </p:spPr>
        <p:txBody>
          <a:bodyPr/>
          <a:lstStyle/>
          <a:p>
            <a:pPr lvl="1" algn="ctr">
              <a:defRPr/>
            </a:pPr>
            <a:endParaRPr lang="en-US" altLang="en-US" sz="800" dirty="0"/>
          </a:p>
          <a:p>
            <a:pPr marL="0" indent="0">
              <a:buFontTx/>
              <a:buNone/>
              <a:defRPr/>
            </a:pPr>
            <a:r>
              <a:rPr lang="en-US" sz="3200" b="1" dirty="0"/>
              <a:t>But for a certain level of concentration,</a:t>
            </a:r>
          </a:p>
          <a:p>
            <a:pPr marL="0" indent="0" algn="ctr">
              <a:buFontTx/>
              <a:buNone/>
              <a:defRPr/>
            </a:pPr>
            <a:r>
              <a:rPr lang="en-US" sz="3200" b="1" i="1" dirty="0">
                <a:solidFill>
                  <a:srgbClr val="FF0000"/>
                </a:solidFill>
              </a:rPr>
              <a:t>The higher the degree of rivalry amongst the firms, the lower the profits </a:t>
            </a:r>
          </a:p>
          <a:p>
            <a:pPr marL="0" indent="0" algn="ctr">
              <a:buFontTx/>
              <a:buNone/>
              <a:defRPr/>
            </a:pPr>
            <a:r>
              <a:rPr lang="en-US" sz="3200" b="1" i="1" dirty="0">
                <a:solidFill>
                  <a:srgbClr val="FF0000"/>
                </a:solidFill>
              </a:rPr>
              <a:t>The lower the degree of rivalry amongst the firms, the higher the profits</a:t>
            </a:r>
            <a:endParaRPr lang="en-US" altLang="en-US" dirty="0">
              <a:solidFill>
                <a:srgbClr val="FF0000"/>
              </a:solidFill>
            </a:endParaRPr>
          </a:p>
          <a:p>
            <a:pPr marL="0" indent="0">
              <a:buNone/>
              <a:defRPr/>
            </a:pPr>
            <a:endParaRPr lang="en-US" altLang="en-US" b="1" dirty="0">
              <a:solidFill>
                <a:srgbClr val="FF0000"/>
              </a:solidFill>
            </a:endParaRPr>
          </a:p>
          <a:p>
            <a:pPr marL="0" indent="0">
              <a:buNone/>
              <a:defRPr/>
            </a:pPr>
            <a:r>
              <a:rPr lang="en-US" altLang="en-US" b="1" dirty="0">
                <a:solidFill>
                  <a:srgbClr val="FF0000"/>
                </a:solidFill>
              </a:rPr>
              <a:t>Game theory</a:t>
            </a:r>
            <a:r>
              <a:rPr lang="en-US" altLang="en-US" dirty="0"/>
              <a:t>: the study of how people behave to make strategic situations</a:t>
            </a:r>
          </a:p>
          <a:p>
            <a:pPr>
              <a:defRPr/>
            </a:pPr>
            <a:endParaRPr lang="en-US" altLang="en-US" dirty="0"/>
          </a:p>
        </p:txBody>
      </p:sp>
      <p:sp>
        <p:nvSpPr>
          <p:cNvPr id="60420" name="Slide Number Placeholder 1"/>
          <p:cNvSpPr>
            <a:spLocks noGrp="1"/>
          </p:cNvSpPr>
          <p:nvPr>
            <p:ph type="sldNum" sz="quarter" idx="13"/>
          </p:nvPr>
        </p:nvSpPr>
        <p:spPr>
          <a:xfrm>
            <a:off x="8618538" y="6423025"/>
            <a:ext cx="520700" cy="3794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Aft>
                <a:spcPct val="0"/>
              </a:spcAft>
              <a:defRPr/>
            </a:pPr>
            <a:fld id="{652B801E-15F6-4963-8F97-EBEF312E8AE3}" type="slidenum">
              <a:rPr lang="en-US" altLang="en-US" smtClean="0">
                <a:solidFill>
                  <a:srgbClr val="002060"/>
                </a:solidFill>
              </a:rPr>
              <a:pPr fontAlgn="base">
                <a:spcAft>
                  <a:spcPct val="0"/>
                </a:spcAft>
                <a:defRPr/>
              </a:pPr>
              <a:t>8</a:t>
            </a:fld>
            <a:endParaRPr lang="en-US" altLang="en-US">
              <a:solidFill>
                <a:srgbClr val="002060"/>
              </a:solidFill>
            </a:endParaRPr>
          </a:p>
        </p:txBody>
      </p:sp>
      <p:sp>
        <p:nvSpPr>
          <p:cNvPr id="60421" name="Footer Placeholder 4"/>
          <p:cNvSpPr>
            <a:spLocks noGrp="1"/>
          </p:cNvSpPr>
          <p:nvPr>
            <p:ph type="ftr" sz="quarter" idx="14"/>
          </p:nvPr>
        </p:nvSpPr>
        <p:spPr bwMode="auto">
          <a:xfrm>
            <a:off x="0" y="6359525"/>
            <a:ext cx="8605838" cy="498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r>
              <a:rPr lang="en-US" altLang="en-US"/>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1276076254"/>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304800" y="-76200"/>
            <a:ext cx="7820025" cy="889000"/>
          </a:xfrm>
        </p:spPr>
        <p:txBody>
          <a:bodyPr>
            <a:normAutofit/>
          </a:bodyPr>
          <a:lstStyle/>
          <a:p>
            <a:pPr eaLnBrk="1" hangingPunct="1">
              <a:defRPr/>
            </a:pPr>
            <a:r>
              <a:rPr lang="en-US" sz="3100" dirty="0"/>
              <a:t>Concentration Ratios in Selected U.S. Industries</a:t>
            </a:r>
          </a:p>
        </p:txBody>
      </p:sp>
      <p:graphicFrame>
        <p:nvGraphicFramePr>
          <p:cNvPr id="55352" name="Group 56"/>
          <p:cNvGraphicFramePr>
            <a:graphicFrameLocks noGrp="1"/>
          </p:cNvGraphicFramePr>
          <p:nvPr>
            <p:ph idx="4294967295"/>
            <p:extLst>
              <p:ext uri="{D42A27DB-BD31-4B8C-83A1-F6EECF244321}">
                <p14:modId xmlns:p14="http://schemas.microsoft.com/office/powerpoint/2010/main" val="3470857823"/>
              </p:ext>
            </p:extLst>
          </p:nvPr>
        </p:nvGraphicFramePr>
        <p:xfrm>
          <a:off x="1524000" y="920326"/>
          <a:ext cx="6581775" cy="5661029"/>
        </p:xfrm>
        <a:graphic>
          <a:graphicData uri="http://schemas.openxmlformats.org/drawingml/2006/table">
            <a:tbl>
              <a:tblPr/>
              <a:tblGrid>
                <a:gridCol w="3251200">
                  <a:extLst>
                    <a:ext uri="{9D8B030D-6E8A-4147-A177-3AD203B41FA5}">
                      <a16:colId xmlns:a16="http://schemas.microsoft.com/office/drawing/2014/main" val="20000"/>
                    </a:ext>
                  </a:extLst>
                </a:gridCol>
                <a:gridCol w="3330575">
                  <a:extLst>
                    <a:ext uri="{9D8B030D-6E8A-4147-A177-3AD203B41FA5}">
                      <a16:colId xmlns:a16="http://schemas.microsoft.com/office/drawing/2014/main" val="20001"/>
                    </a:ext>
                  </a:extLst>
                </a:gridCol>
              </a:tblGrid>
              <a:tr h="501650">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1" i="0" u="none" strike="noStrike" cap="none" normalizeH="0" baseline="0" dirty="0">
                          <a:ln>
                            <a:noFill/>
                          </a:ln>
                          <a:solidFill>
                            <a:schemeClr val="tx1"/>
                          </a:solidFill>
                          <a:effectLst/>
                          <a:latin typeface="Arial" charset="0"/>
                        </a:rPr>
                        <a:t>Industry</a:t>
                      </a:r>
                    </a:p>
                  </a:txBody>
                  <a:tcPr marL="13716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1" i="0" u="none" strike="noStrike" cap="none" normalizeH="0" baseline="0">
                          <a:ln>
                            <a:noFill/>
                          </a:ln>
                          <a:solidFill>
                            <a:schemeClr val="tx1"/>
                          </a:solidFill>
                          <a:effectLst/>
                          <a:latin typeface="Arial" charset="0"/>
                        </a:rPr>
                        <a:t>Concentration ratio</a:t>
                      </a:r>
                    </a:p>
                  </a:txBody>
                  <a:tcPr marL="13716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r h="430213">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Video game consoles</a:t>
                      </a:r>
                    </a:p>
                  </a:txBody>
                  <a:tcPr marL="13716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100%</a:t>
                      </a:r>
                    </a:p>
                  </a:txBody>
                  <a:tcPr marL="137160" marR="128016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1"/>
                  </a:ext>
                </a:extLst>
              </a:tr>
              <a:tr h="430213">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Tennis balls</a:t>
                      </a:r>
                    </a:p>
                  </a:txBody>
                  <a:tcPr marL="13716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100%</a:t>
                      </a:r>
                    </a:p>
                  </a:txBody>
                  <a:tcPr marL="137160" marR="128016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2"/>
                  </a:ext>
                </a:extLst>
              </a:tr>
              <a:tr h="430213">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Credit cards</a:t>
                      </a:r>
                    </a:p>
                  </a:txBody>
                  <a:tcPr marL="13716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99%</a:t>
                      </a:r>
                    </a:p>
                  </a:txBody>
                  <a:tcPr marL="137160" marR="128016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3"/>
                  </a:ext>
                </a:extLst>
              </a:tr>
              <a:tr h="430213">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Batteries</a:t>
                      </a:r>
                    </a:p>
                  </a:txBody>
                  <a:tcPr marL="13716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94%</a:t>
                      </a:r>
                    </a:p>
                  </a:txBody>
                  <a:tcPr marL="137160" marR="128016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4"/>
                  </a:ext>
                </a:extLst>
              </a:tr>
              <a:tr h="430213">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Soft drinks</a:t>
                      </a:r>
                    </a:p>
                  </a:txBody>
                  <a:tcPr marL="13716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a:ln>
                            <a:noFill/>
                          </a:ln>
                          <a:solidFill>
                            <a:schemeClr val="tx1"/>
                          </a:solidFill>
                          <a:effectLst/>
                          <a:latin typeface="Arial" charset="0"/>
                        </a:rPr>
                        <a:t>94%</a:t>
                      </a:r>
                    </a:p>
                  </a:txBody>
                  <a:tcPr marL="137160" marR="128016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5"/>
                  </a:ext>
                </a:extLst>
              </a:tr>
              <a:tr h="430213">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a:ln>
                            <a:noFill/>
                          </a:ln>
                          <a:solidFill>
                            <a:schemeClr val="tx1"/>
                          </a:solidFill>
                          <a:effectLst/>
                          <a:latin typeface="Arial" charset="0"/>
                        </a:rPr>
                        <a:t>Web search engines</a:t>
                      </a:r>
                    </a:p>
                  </a:txBody>
                  <a:tcPr marL="13716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92%</a:t>
                      </a:r>
                    </a:p>
                  </a:txBody>
                  <a:tcPr marL="137160" marR="128016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6"/>
                  </a:ext>
                </a:extLst>
              </a:tr>
              <a:tr h="428625">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Breakfast cereal</a:t>
                      </a:r>
                    </a:p>
                  </a:txBody>
                  <a:tcPr marL="13716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92%</a:t>
                      </a:r>
                    </a:p>
                  </a:txBody>
                  <a:tcPr marL="137160" marR="128016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7"/>
                  </a:ext>
                </a:extLst>
              </a:tr>
              <a:tr h="430213">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Cigarettes</a:t>
                      </a:r>
                    </a:p>
                  </a:txBody>
                  <a:tcPr marL="13716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89%</a:t>
                      </a:r>
                    </a:p>
                  </a:txBody>
                  <a:tcPr marL="137160" marR="128016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8"/>
                  </a:ext>
                </a:extLst>
              </a:tr>
              <a:tr h="428625">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Greeting cards</a:t>
                      </a:r>
                    </a:p>
                  </a:txBody>
                  <a:tcPr marL="13716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88%</a:t>
                      </a:r>
                    </a:p>
                  </a:txBody>
                  <a:tcPr marL="137160" marR="128016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9"/>
                  </a:ext>
                </a:extLst>
              </a:tr>
              <a:tr h="431800">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Beer</a:t>
                      </a:r>
                    </a:p>
                  </a:txBody>
                  <a:tcPr marL="13716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85%</a:t>
                      </a:r>
                    </a:p>
                  </a:txBody>
                  <a:tcPr marL="137160" marR="128016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10"/>
                  </a:ext>
                </a:extLst>
              </a:tr>
              <a:tr h="428625">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Cell phone service</a:t>
                      </a:r>
                    </a:p>
                  </a:txBody>
                  <a:tcPr marL="13716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82%</a:t>
                      </a:r>
                    </a:p>
                  </a:txBody>
                  <a:tcPr marL="137160" marR="128016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11"/>
                  </a:ext>
                </a:extLst>
              </a:tr>
              <a:tr h="430213">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Autos</a:t>
                      </a:r>
                    </a:p>
                  </a:txBody>
                  <a:tcPr marL="13716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a:ln>
                            <a:noFill/>
                          </a:ln>
                          <a:solidFill>
                            <a:schemeClr val="tx1"/>
                          </a:solidFill>
                          <a:effectLst/>
                          <a:latin typeface="Arial" charset="0"/>
                        </a:rPr>
                        <a:t>79%</a:t>
                      </a:r>
                    </a:p>
                  </a:txBody>
                  <a:tcPr marL="137160" marR="128016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12"/>
                  </a:ext>
                </a:extLst>
              </a:tr>
            </a:tbl>
          </a:graphicData>
        </a:graphic>
      </p:graphicFrame>
      <p:sp>
        <p:nvSpPr>
          <p:cNvPr id="61487" name="FlagCount" hidden="1">
            <a:hlinkClick r:id="rId3"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altLang="en-US" sz="1400" b="1">
                <a:latin typeface="Tahoma" pitchFamily="34" charset="0"/>
              </a:rPr>
              <a:t>0</a:t>
            </a:r>
          </a:p>
        </p:txBody>
      </p:sp>
      <p:sp>
        <p:nvSpPr>
          <p:cNvPr id="61489" name="Slide Number Placeholder 4"/>
          <p:cNvSpPr>
            <a:spLocks noGrp="1"/>
          </p:cNvSpPr>
          <p:nvPr>
            <p:ph type="sldNum" sz="quarter" idx="13"/>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Aft>
                <a:spcPct val="0"/>
              </a:spcAft>
              <a:defRPr/>
            </a:pPr>
            <a:fld id="{5D929D15-43DB-4364-A6DA-CE47A15573EA}" type="slidenum">
              <a:rPr lang="en-US" smtClean="0">
                <a:solidFill>
                  <a:srgbClr val="002060"/>
                </a:solidFill>
              </a:rPr>
              <a:pPr fontAlgn="base">
                <a:spcAft>
                  <a:spcPct val="0"/>
                </a:spcAft>
                <a:defRPr/>
              </a:pPr>
              <a:t>9</a:t>
            </a:fld>
            <a:endParaRPr lang="en-US">
              <a:solidFill>
                <a:srgbClr val="002060"/>
              </a:solidFill>
            </a:endParaRPr>
          </a:p>
        </p:txBody>
      </p:sp>
    </p:spTree>
    <p:extLst>
      <p:ext uri="{BB962C8B-B14F-4D97-AF65-F5344CB8AC3E}">
        <p14:creationId xmlns:p14="http://schemas.microsoft.com/office/powerpoint/2010/main" val="1051645272"/>
      </p:ext>
    </p:extLst>
  </p:cSld>
  <p:clrMapOvr>
    <a:masterClrMapping/>
  </p:clrMapOvr>
  <p:transition>
    <p:wipe dir="r"/>
  </p:transition>
</p:sld>
</file>

<file path=ppt/theme/theme1.xml><?xml version="1.0" encoding="utf-8"?>
<a:theme xmlns:a="http://schemas.openxmlformats.org/drawingml/2006/main" name="Chapter title">
  <a:themeElements>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penSlide">
      <a:majorFont>
        <a:latin typeface="Sabon-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pen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pen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pen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pen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pen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pen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pen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pen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pen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pen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pen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Brickley 6e_PPT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_Brickley 6e_PPT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ro / Summary">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Figur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abl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ActiveLearning">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Case study">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Ask Experts">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Appendix">
  <a:themeElements>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22640</TotalTime>
  <Words>4698</Words>
  <Application>Microsoft Office PowerPoint</Application>
  <PresentationFormat>On-screen Show (4:3)</PresentationFormat>
  <Paragraphs>477</Paragraphs>
  <Slides>59</Slides>
  <Notes>46</Notes>
  <HiddenSlides>1</HiddenSlides>
  <MMClips>0</MMClips>
  <ScaleCrop>false</ScaleCrop>
  <HeadingPairs>
    <vt:vector size="6" baseType="variant">
      <vt:variant>
        <vt:lpstr>Fonts Used</vt:lpstr>
      </vt:variant>
      <vt:variant>
        <vt:i4>10</vt:i4>
      </vt:variant>
      <vt:variant>
        <vt:lpstr>Theme</vt:lpstr>
      </vt:variant>
      <vt:variant>
        <vt:i4>11</vt:i4>
      </vt:variant>
      <vt:variant>
        <vt:lpstr>Slide Titles</vt:lpstr>
      </vt:variant>
      <vt:variant>
        <vt:i4>59</vt:i4>
      </vt:variant>
    </vt:vector>
  </HeadingPairs>
  <TitlesOfParts>
    <vt:vector size="80" baseType="lpstr">
      <vt:lpstr>Arial</vt:lpstr>
      <vt:lpstr>Arial Narrow</vt:lpstr>
      <vt:lpstr>Calibri</vt:lpstr>
      <vt:lpstr>Cambria</vt:lpstr>
      <vt:lpstr>Cambria Math</vt:lpstr>
      <vt:lpstr>Sabon-Bold</vt:lpstr>
      <vt:lpstr>Tahoma</vt:lpstr>
      <vt:lpstr>Times New Roman</vt:lpstr>
      <vt:lpstr>Verdana</vt:lpstr>
      <vt:lpstr>Wingdings</vt:lpstr>
      <vt:lpstr>Chapter title</vt:lpstr>
      <vt:lpstr>Intro / Summary</vt:lpstr>
      <vt:lpstr>Chapter content</vt:lpstr>
      <vt:lpstr>Figure</vt:lpstr>
      <vt:lpstr>Table</vt:lpstr>
      <vt:lpstr>ActiveLearning</vt:lpstr>
      <vt:lpstr>Case study</vt:lpstr>
      <vt:lpstr>Ask Experts</vt:lpstr>
      <vt:lpstr>Appendix</vt:lpstr>
      <vt:lpstr>Brickley 6e_PPT Template</vt:lpstr>
      <vt:lpstr>1_Brickley 6e_PPT Template</vt:lpstr>
      <vt:lpstr>Economics</vt:lpstr>
      <vt:lpstr>Look for the answers to these questions:</vt:lpstr>
      <vt:lpstr>PowerPoint Presentation</vt:lpstr>
      <vt:lpstr>PowerPoint Presentation</vt:lpstr>
      <vt:lpstr>Introduction </vt:lpstr>
      <vt:lpstr>Oligopoly</vt:lpstr>
      <vt:lpstr>Measuring Market Concentration</vt:lpstr>
      <vt:lpstr>Measuring Market Concentration</vt:lpstr>
      <vt:lpstr>Concentration Ratios in Selected U.S. Industries</vt:lpstr>
      <vt:lpstr>Ten Ways to Become a Monopoly</vt:lpstr>
      <vt:lpstr>Ten Types of Monopoly</vt:lpstr>
      <vt:lpstr>Ten Types of Monopoly</vt:lpstr>
      <vt:lpstr>If Monopolies are bad,  Why Do They Exist?</vt:lpstr>
      <vt:lpstr>PowerPoint Presentation</vt:lpstr>
      <vt:lpstr>PowerPoint Presentation</vt:lpstr>
      <vt:lpstr>Capturing Value</vt:lpstr>
      <vt:lpstr>Understanding the Monopolist’s MR</vt:lpstr>
      <vt:lpstr>Cost-Plus Pricing</vt:lpstr>
      <vt:lpstr>Block Pricing or Bulk Pricing</vt:lpstr>
      <vt:lpstr>Two-Part Tariffs</vt:lpstr>
      <vt:lpstr>Price Discrimination</vt:lpstr>
      <vt:lpstr>Using Information About Individuals</vt:lpstr>
      <vt:lpstr>Using Information About Individuals</vt:lpstr>
      <vt:lpstr>Bundling or Bundle Pricing and Other Concerns</vt:lpstr>
      <vt:lpstr>Penetration or Introductory Pricing</vt:lpstr>
      <vt:lpstr>PowerPoint Presentation</vt:lpstr>
      <vt:lpstr>Advertising</vt:lpstr>
      <vt:lpstr>Advertising</vt:lpstr>
      <vt:lpstr>The Critique of Advertising</vt:lpstr>
      <vt:lpstr>The Defense of Advertising</vt:lpstr>
      <vt:lpstr>Public Policy Toward Monopolies</vt:lpstr>
      <vt:lpstr>Public Policy Toward Monopolies</vt:lpstr>
      <vt:lpstr>ASK THE EXPERTS</vt:lpstr>
      <vt:lpstr>PowerPoint Presentation</vt:lpstr>
      <vt:lpstr>Oligopoly Games</vt:lpstr>
      <vt:lpstr>Oligopoly Games</vt:lpstr>
      <vt:lpstr>Oligopoly Games</vt:lpstr>
      <vt:lpstr>Oligopoly Games</vt:lpstr>
      <vt:lpstr>Oligopoly Games</vt:lpstr>
      <vt:lpstr>Oligopoly Games</vt:lpstr>
      <vt:lpstr>Oligopoly Games</vt:lpstr>
      <vt:lpstr>Oligopoly Games</vt:lpstr>
      <vt:lpstr>Oligopoly Games</vt:lpstr>
      <vt:lpstr>Oligopoly Games</vt:lpstr>
      <vt:lpstr>Repeated Games and Sequential Games</vt:lpstr>
      <vt:lpstr>Repeated Games and Sequential Games</vt:lpstr>
      <vt:lpstr>Repeated Games and Sequential Games</vt:lpstr>
      <vt:lpstr>Repeated Games and Sequential Games</vt:lpstr>
      <vt:lpstr>Repeated Games and Sequential Games</vt:lpstr>
      <vt:lpstr>Repeated Games and Sequential Games</vt:lpstr>
      <vt:lpstr>PowerPoint Presentation</vt:lpstr>
      <vt:lpstr>Repeated Games and Sequential Games</vt:lpstr>
      <vt:lpstr>Repeated Games and Sequential Games</vt:lpstr>
      <vt:lpstr>Repeated Games and Sequential Games</vt:lpstr>
      <vt:lpstr>Summary </vt:lpstr>
      <vt:lpstr>Summary </vt:lpstr>
      <vt:lpstr>Summary </vt:lpstr>
      <vt:lpstr>Summary </vt:lpstr>
      <vt:lpstr>Determination of Monopoly  Price &amp; Quantity Maximizing Value</vt:lpstr>
    </vt:vector>
  </TitlesOfParts>
  <Company>Eastern Illinois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Andreea Chiritescu</dc:creator>
  <cp:lastModifiedBy>Edner Bataille</cp:lastModifiedBy>
  <cp:revision>637</cp:revision>
  <dcterms:created xsi:type="dcterms:W3CDTF">2016-03-16T19:41:09Z</dcterms:created>
  <dcterms:modified xsi:type="dcterms:W3CDTF">2022-04-27T13:55:44Z</dcterms:modified>
</cp:coreProperties>
</file>